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58" r:id="rId5"/>
    <p:sldId id="272" r:id="rId6"/>
    <p:sldId id="568" r:id="rId7"/>
    <p:sldId id="786" r:id="rId8"/>
    <p:sldId id="573" r:id="rId9"/>
    <p:sldId id="579" r:id="rId10"/>
    <p:sldId id="785" r:id="rId11"/>
    <p:sldId id="624" r:id="rId12"/>
    <p:sldId id="777" r:id="rId13"/>
    <p:sldId id="776" r:id="rId14"/>
    <p:sldId id="257" r:id="rId15"/>
    <p:sldId id="778" r:id="rId16"/>
    <p:sldId id="779" r:id="rId17"/>
    <p:sldId id="782" r:id="rId18"/>
    <p:sldId id="260" r:id="rId19"/>
    <p:sldId id="261" r:id="rId20"/>
    <p:sldId id="262" r:id="rId21"/>
    <p:sldId id="783" r:id="rId22"/>
    <p:sldId id="591" r:id="rId23"/>
    <p:sldId id="297" r:id="rId24"/>
    <p:sldId id="296" r:id="rId25"/>
    <p:sldId id="271" r:id="rId26"/>
    <p:sldId id="273" r:id="rId27"/>
    <p:sldId id="594" r:id="rId28"/>
    <p:sldId id="763" r:id="rId29"/>
    <p:sldId id="596" r:id="rId30"/>
    <p:sldId id="784" r:id="rId31"/>
    <p:sldId id="58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0368CDC-B229-5B81-6DBF-43A9ED093128}" name="Avanti Harshad Kulkarni" initials="AK" userId="S::22b1513@iitb.ac.in::a70f20e9-e18f-457e-9710-ef344b56616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rubalan Annadurai" initials="GA" lastIdx="1" clrIdx="0">
    <p:extLst>
      <p:ext uri="{19B8F6BF-5375-455C-9EA6-DF929625EA0E}">
        <p15:presenceInfo xmlns:p15="http://schemas.microsoft.com/office/powerpoint/2012/main" userId="Gurubalan Annadura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02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89C1B6-3C21-70D0-3CA9-7F3F1A878C89}" v="1" dt="2025-04-27T10:15:19.951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42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rubalan Annadurai" userId="ba1104b9-601c-475b-a8fa-2a4d489ed0da" providerId="ADAL" clId="{63D12B84-9FC9-4247-946C-4B0B9A52B0FB}"/>
    <pc:docChg chg="undo custSel addSld delSld modSld sldOrd">
      <pc:chgData name="Gurubalan Annadurai" userId="ba1104b9-601c-475b-a8fa-2a4d489ed0da" providerId="ADAL" clId="{63D12B84-9FC9-4247-946C-4B0B9A52B0FB}" dt="2025-03-24T13:20:23.822" v="142" actId="1076"/>
      <pc:docMkLst>
        <pc:docMk/>
      </pc:docMkLst>
      <pc:sldChg chg="delSp modSp add modTransition">
        <pc:chgData name="Gurubalan Annadurai" userId="ba1104b9-601c-475b-a8fa-2a4d489ed0da" providerId="ADAL" clId="{63D12B84-9FC9-4247-946C-4B0B9A52B0FB}" dt="2025-03-24T13:16:39.798" v="100" actId="1076"/>
        <pc:sldMkLst>
          <pc:docMk/>
          <pc:sldMk cId="4120180951" sldId="257"/>
        </pc:sldMkLst>
        <pc:spChg chg="mod">
          <ac:chgData name="Gurubalan Annadurai" userId="ba1104b9-601c-475b-a8fa-2a4d489ed0da" providerId="ADAL" clId="{63D12B84-9FC9-4247-946C-4B0B9A52B0FB}" dt="2025-03-24T13:16:30.119" v="98" actId="1076"/>
          <ac:spMkLst>
            <pc:docMk/>
            <pc:sldMk cId="4120180951" sldId="257"/>
            <ac:spMk id="2" creationId="{C2CE894A-D5D1-5289-F0A6-375D2811ECC4}"/>
          </ac:spMkLst>
        </pc:spChg>
        <pc:spChg chg="mod">
          <ac:chgData name="Gurubalan Annadurai" userId="ba1104b9-601c-475b-a8fa-2a4d489ed0da" providerId="ADAL" clId="{63D12B84-9FC9-4247-946C-4B0B9A52B0FB}" dt="2025-03-24T13:16:37.820" v="99" actId="1076"/>
          <ac:spMkLst>
            <pc:docMk/>
            <pc:sldMk cId="4120180951" sldId="257"/>
            <ac:spMk id="3" creationId="{317FDE18-EAB0-EB27-A571-DFED4DB0AC77}"/>
          </ac:spMkLst>
        </pc:spChg>
        <pc:spChg chg="del">
          <ac:chgData name="Gurubalan Annadurai" userId="ba1104b9-601c-475b-a8fa-2a4d489ed0da" providerId="ADAL" clId="{63D12B84-9FC9-4247-946C-4B0B9A52B0FB}" dt="2025-03-24T13:16:23.633" v="97" actId="478"/>
          <ac:spMkLst>
            <pc:docMk/>
            <pc:sldMk cId="4120180951" sldId="257"/>
            <ac:spMk id="5" creationId="{9B955FAC-ACC6-8D74-BA2F-176062B9CC3F}"/>
          </ac:spMkLst>
        </pc:spChg>
        <pc:spChg chg="mod">
          <ac:chgData name="Gurubalan Annadurai" userId="ba1104b9-601c-475b-a8fa-2a4d489ed0da" providerId="ADAL" clId="{63D12B84-9FC9-4247-946C-4B0B9A52B0FB}" dt="2025-03-24T13:16:30.119" v="98" actId="1076"/>
          <ac:spMkLst>
            <pc:docMk/>
            <pc:sldMk cId="4120180951" sldId="257"/>
            <ac:spMk id="9" creationId="{B9FF6A74-E622-49BF-87DC-FCE77D8E1D96}"/>
          </ac:spMkLst>
        </pc:spChg>
        <pc:spChg chg="mod">
          <ac:chgData name="Gurubalan Annadurai" userId="ba1104b9-601c-475b-a8fa-2a4d489ed0da" providerId="ADAL" clId="{63D12B84-9FC9-4247-946C-4B0B9A52B0FB}" dt="2025-03-24T13:16:30.119" v="98" actId="1076"/>
          <ac:spMkLst>
            <pc:docMk/>
            <pc:sldMk cId="4120180951" sldId="257"/>
            <ac:spMk id="10" creationId="{182ABB0A-10BE-4373-9847-4FBCF11C9EDF}"/>
          </ac:spMkLst>
        </pc:spChg>
        <pc:spChg chg="mod">
          <ac:chgData name="Gurubalan Annadurai" userId="ba1104b9-601c-475b-a8fa-2a4d489ed0da" providerId="ADAL" clId="{63D12B84-9FC9-4247-946C-4B0B9A52B0FB}" dt="2025-03-24T13:16:39.798" v="100" actId="1076"/>
          <ac:spMkLst>
            <pc:docMk/>
            <pc:sldMk cId="4120180951" sldId="257"/>
            <ac:spMk id="12" creationId="{B4398C35-FE7C-4779-B4B7-88DAA7E567E6}"/>
          </ac:spMkLst>
        </pc:spChg>
        <pc:picChg chg="mod">
          <ac:chgData name="Gurubalan Annadurai" userId="ba1104b9-601c-475b-a8fa-2a4d489ed0da" providerId="ADAL" clId="{63D12B84-9FC9-4247-946C-4B0B9A52B0FB}" dt="2025-03-24T13:16:30.119" v="98" actId="1076"/>
          <ac:picMkLst>
            <pc:docMk/>
            <pc:sldMk cId="4120180951" sldId="257"/>
            <ac:picMk id="8" creationId="{34E08AD0-E808-4022-9832-CEF3B60B4709}"/>
          </ac:picMkLst>
        </pc:picChg>
      </pc:sldChg>
      <pc:sldChg chg="modSp add modTransition">
        <pc:chgData name="Gurubalan Annadurai" userId="ba1104b9-601c-475b-a8fa-2a4d489ed0da" providerId="ADAL" clId="{63D12B84-9FC9-4247-946C-4B0B9A52B0FB}" dt="2025-03-24T13:17:31.014" v="110" actId="1076"/>
        <pc:sldMkLst>
          <pc:docMk/>
          <pc:sldMk cId="2829207010" sldId="260"/>
        </pc:sldMkLst>
        <pc:spChg chg="mod">
          <ac:chgData name="Gurubalan Annadurai" userId="ba1104b9-601c-475b-a8fa-2a4d489ed0da" providerId="ADAL" clId="{63D12B84-9FC9-4247-946C-4B0B9A52B0FB}" dt="2025-03-24T13:13:37.916" v="78" actId="27636"/>
          <ac:spMkLst>
            <pc:docMk/>
            <pc:sldMk cId="2829207010" sldId="260"/>
            <ac:spMk id="5" creationId="{D890FCBE-9800-4207-93B2-A26F821D9DB3}"/>
          </ac:spMkLst>
        </pc:spChg>
        <pc:picChg chg="mod">
          <ac:chgData name="Gurubalan Annadurai" userId="ba1104b9-601c-475b-a8fa-2a4d489ed0da" providerId="ADAL" clId="{63D12B84-9FC9-4247-946C-4B0B9A52B0FB}" dt="2025-03-24T13:17:31.014" v="110" actId="1076"/>
          <ac:picMkLst>
            <pc:docMk/>
            <pc:sldMk cId="2829207010" sldId="260"/>
            <ac:picMk id="2" creationId="{AC8F240E-694F-41A9-AC4E-A30600879B77}"/>
          </ac:picMkLst>
        </pc:picChg>
      </pc:sldChg>
      <pc:sldChg chg="delSp modSp add modTransition">
        <pc:chgData name="Gurubalan Annadurai" userId="ba1104b9-601c-475b-a8fa-2a4d489ed0da" providerId="ADAL" clId="{63D12B84-9FC9-4247-946C-4B0B9A52B0FB}" dt="2025-03-24T13:17:57.446" v="116" actId="1076"/>
        <pc:sldMkLst>
          <pc:docMk/>
          <pc:sldMk cId="1848063760" sldId="261"/>
        </pc:sldMkLst>
        <pc:spChg chg="del mod">
          <ac:chgData name="Gurubalan Annadurai" userId="ba1104b9-601c-475b-a8fa-2a4d489ed0da" providerId="ADAL" clId="{63D12B84-9FC9-4247-946C-4B0B9A52B0FB}" dt="2025-03-24T13:17:48.049" v="113" actId="478"/>
          <ac:spMkLst>
            <pc:docMk/>
            <pc:sldMk cId="1848063760" sldId="261"/>
            <ac:spMk id="14" creationId="{6710F6B2-D0FD-4FD9-8D79-BDC5A85F8A20}"/>
          </ac:spMkLst>
        </pc:spChg>
        <pc:picChg chg="mod">
          <ac:chgData name="Gurubalan Annadurai" userId="ba1104b9-601c-475b-a8fa-2a4d489ed0da" providerId="ADAL" clId="{63D12B84-9FC9-4247-946C-4B0B9A52B0FB}" dt="2025-03-24T13:17:55.879" v="115" actId="1076"/>
          <ac:picMkLst>
            <pc:docMk/>
            <pc:sldMk cId="1848063760" sldId="261"/>
            <ac:picMk id="6" creationId="{DBA8D64D-4766-4970-881D-9D31C1F32761}"/>
          </ac:picMkLst>
        </pc:picChg>
        <pc:picChg chg="mod">
          <ac:chgData name="Gurubalan Annadurai" userId="ba1104b9-601c-475b-a8fa-2a4d489ed0da" providerId="ADAL" clId="{63D12B84-9FC9-4247-946C-4B0B9A52B0FB}" dt="2025-03-24T13:17:57.446" v="116" actId="1076"/>
          <ac:picMkLst>
            <pc:docMk/>
            <pc:sldMk cId="1848063760" sldId="261"/>
            <ac:picMk id="7" creationId="{B3CD9A9B-E996-4D3F-9932-FECA95F6E8B9}"/>
          </ac:picMkLst>
        </pc:picChg>
      </pc:sldChg>
      <pc:sldChg chg="modSp add modTransition">
        <pc:chgData name="Gurubalan Annadurai" userId="ba1104b9-601c-475b-a8fa-2a4d489ed0da" providerId="ADAL" clId="{63D12B84-9FC9-4247-946C-4B0B9A52B0FB}" dt="2025-03-24T13:18:02.287" v="117" actId="1076"/>
        <pc:sldMkLst>
          <pc:docMk/>
          <pc:sldMk cId="170252001" sldId="262"/>
        </pc:sldMkLst>
        <pc:picChg chg="mod">
          <ac:chgData name="Gurubalan Annadurai" userId="ba1104b9-601c-475b-a8fa-2a4d489ed0da" providerId="ADAL" clId="{63D12B84-9FC9-4247-946C-4B0B9A52B0FB}" dt="2025-03-24T13:18:02.287" v="117" actId="1076"/>
          <ac:picMkLst>
            <pc:docMk/>
            <pc:sldMk cId="170252001" sldId="262"/>
            <ac:picMk id="50" creationId="{36A3EF25-0961-49FE-8D43-E99AB8B1DE21}"/>
          </ac:picMkLst>
        </pc:picChg>
      </pc:sldChg>
      <pc:sldChg chg="modSp add modTransition">
        <pc:chgData name="Gurubalan Annadurai" userId="ba1104b9-601c-475b-a8fa-2a4d489ed0da" providerId="ADAL" clId="{63D12B84-9FC9-4247-946C-4B0B9A52B0FB}" dt="2025-03-24T13:19:12.342" v="130" actId="1076"/>
        <pc:sldMkLst>
          <pc:docMk/>
          <pc:sldMk cId="804011349" sldId="271"/>
        </pc:sldMkLst>
        <pc:picChg chg="mod">
          <ac:chgData name="Gurubalan Annadurai" userId="ba1104b9-601c-475b-a8fa-2a4d489ed0da" providerId="ADAL" clId="{63D12B84-9FC9-4247-946C-4B0B9A52B0FB}" dt="2025-03-24T13:19:12.342" v="130" actId="1076"/>
          <ac:picMkLst>
            <pc:docMk/>
            <pc:sldMk cId="804011349" sldId="271"/>
            <ac:picMk id="2" creationId="{00000000-0000-0000-0000-000000000000}"/>
          </ac:picMkLst>
        </pc:picChg>
      </pc:sldChg>
      <pc:sldChg chg="add">
        <pc:chgData name="Gurubalan Annadurai" userId="ba1104b9-601c-475b-a8fa-2a4d489ed0da" providerId="ADAL" clId="{63D12B84-9FC9-4247-946C-4B0B9A52B0FB}" dt="2025-03-24T13:09:50.086" v="18"/>
        <pc:sldMkLst>
          <pc:docMk/>
          <pc:sldMk cId="3323304618" sldId="272"/>
        </pc:sldMkLst>
      </pc:sldChg>
      <pc:sldChg chg="modSp add modTransition">
        <pc:chgData name="Gurubalan Annadurai" userId="ba1104b9-601c-475b-a8fa-2a4d489ed0da" providerId="ADAL" clId="{63D12B84-9FC9-4247-946C-4B0B9A52B0FB}" dt="2025-03-24T13:19:06.079" v="129" actId="14100"/>
        <pc:sldMkLst>
          <pc:docMk/>
          <pc:sldMk cId="1134988797" sldId="273"/>
        </pc:sldMkLst>
        <pc:spChg chg="mod">
          <ac:chgData name="Gurubalan Annadurai" userId="ba1104b9-601c-475b-a8fa-2a4d489ed0da" providerId="ADAL" clId="{63D12B84-9FC9-4247-946C-4B0B9A52B0FB}" dt="2025-03-24T13:14:59.998" v="83" actId="1076"/>
          <ac:spMkLst>
            <pc:docMk/>
            <pc:sldMk cId="1134988797" sldId="273"/>
            <ac:spMk id="6" creationId="{0949A346-F6C3-4EB2-8457-FB212FDF0314}"/>
          </ac:spMkLst>
        </pc:spChg>
        <pc:spChg chg="mod">
          <ac:chgData name="Gurubalan Annadurai" userId="ba1104b9-601c-475b-a8fa-2a4d489ed0da" providerId="ADAL" clId="{63D12B84-9FC9-4247-946C-4B0B9A52B0FB}" dt="2025-03-24T13:15:02.798" v="84" actId="1076"/>
          <ac:spMkLst>
            <pc:docMk/>
            <pc:sldMk cId="1134988797" sldId="273"/>
            <ac:spMk id="7" creationId="{8A5FEF71-9FF3-48B2-96BC-C4A6F6239EF8}"/>
          </ac:spMkLst>
        </pc:spChg>
        <pc:picChg chg="mod">
          <ac:chgData name="Gurubalan Annadurai" userId="ba1104b9-601c-475b-a8fa-2a4d489ed0da" providerId="ADAL" clId="{63D12B84-9FC9-4247-946C-4B0B9A52B0FB}" dt="2025-03-24T13:19:06.079" v="129" actId="14100"/>
          <ac:picMkLst>
            <pc:docMk/>
            <pc:sldMk cId="1134988797" sldId="273"/>
            <ac:picMk id="3076" creationId="{C0702B8B-E85C-4C36-A017-01F3C71B9FDC}"/>
          </ac:picMkLst>
        </pc:picChg>
      </pc:sldChg>
      <pc:sldChg chg="add modTransition">
        <pc:chgData name="Gurubalan Annadurai" userId="ba1104b9-601c-475b-a8fa-2a4d489ed0da" providerId="ADAL" clId="{63D12B84-9FC9-4247-946C-4B0B9A52B0FB}" dt="2025-03-24T13:13:37.806" v="77"/>
        <pc:sldMkLst>
          <pc:docMk/>
          <pc:sldMk cId="14569149" sldId="296"/>
        </pc:sldMkLst>
      </pc:sldChg>
      <pc:sldChg chg="add modTransition">
        <pc:chgData name="Gurubalan Annadurai" userId="ba1104b9-601c-475b-a8fa-2a4d489ed0da" providerId="ADAL" clId="{63D12B84-9FC9-4247-946C-4B0B9A52B0FB}" dt="2025-03-24T13:13:37.806" v="77"/>
        <pc:sldMkLst>
          <pc:docMk/>
          <pc:sldMk cId="305279546" sldId="297"/>
        </pc:sldMkLst>
      </pc:sldChg>
      <pc:sldChg chg="addSp delSp modSp add ord delAnim">
        <pc:chgData name="Gurubalan Annadurai" userId="ba1104b9-601c-475b-a8fa-2a4d489ed0da" providerId="ADAL" clId="{63D12B84-9FC9-4247-946C-4B0B9A52B0FB}" dt="2025-03-24T13:13:10.377" v="75"/>
        <pc:sldMkLst>
          <pc:docMk/>
          <pc:sldMk cId="306276484" sldId="568"/>
        </pc:sldMkLst>
        <pc:spChg chg="add mod">
          <ac:chgData name="Gurubalan Annadurai" userId="ba1104b9-601c-475b-a8fa-2a4d489ed0da" providerId="ADAL" clId="{63D12B84-9FC9-4247-946C-4B0B9A52B0FB}" dt="2025-03-24T13:13:04.396" v="74" actId="2710"/>
          <ac:spMkLst>
            <pc:docMk/>
            <pc:sldMk cId="306276484" sldId="568"/>
            <ac:spMk id="3" creationId="{42A66BF0-3BFB-41D2-8E2C-C487B4A54751}"/>
          </ac:spMkLst>
        </pc:spChg>
        <pc:spChg chg="del">
          <ac:chgData name="Gurubalan Annadurai" userId="ba1104b9-601c-475b-a8fa-2a4d489ed0da" providerId="ADAL" clId="{63D12B84-9FC9-4247-946C-4B0B9A52B0FB}" dt="2025-03-24T13:12:12.611" v="38" actId="478"/>
          <ac:spMkLst>
            <pc:docMk/>
            <pc:sldMk cId="306276484" sldId="568"/>
            <ac:spMk id="8" creationId="{00000000-0000-0000-0000-000000000000}"/>
          </ac:spMkLst>
        </pc:spChg>
        <pc:picChg chg="del">
          <ac:chgData name="Gurubalan Annadurai" userId="ba1104b9-601c-475b-a8fa-2a4d489ed0da" providerId="ADAL" clId="{63D12B84-9FC9-4247-946C-4B0B9A52B0FB}" dt="2025-03-24T13:12:07.072" v="36" actId="478"/>
          <ac:picMkLst>
            <pc:docMk/>
            <pc:sldMk cId="306276484" sldId="568"/>
            <ac:picMk id="6" creationId="{00000000-0000-0000-0000-000000000000}"/>
          </ac:picMkLst>
        </pc:picChg>
        <pc:picChg chg="del">
          <ac:chgData name="Gurubalan Annadurai" userId="ba1104b9-601c-475b-a8fa-2a4d489ed0da" providerId="ADAL" clId="{63D12B84-9FC9-4247-946C-4B0B9A52B0FB}" dt="2025-03-24T13:12:07.718" v="37" actId="478"/>
          <ac:picMkLst>
            <pc:docMk/>
            <pc:sldMk cId="306276484" sldId="568"/>
            <ac:picMk id="7" creationId="{00000000-0000-0000-0000-000000000000}"/>
          </ac:picMkLst>
        </pc:picChg>
        <pc:picChg chg="add mod">
          <ac:chgData name="Gurubalan Annadurai" userId="ba1104b9-601c-475b-a8fa-2a4d489ed0da" providerId="ADAL" clId="{63D12B84-9FC9-4247-946C-4B0B9A52B0FB}" dt="2025-03-24T13:12:25.319" v="41" actId="1076"/>
          <ac:picMkLst>
            <pc:docMk/>
            <pc:sldMk cId="306276484" sldId="568"/>
            <ac:picMk id="9" creationId="{626C0FBB-EA15-4C19-8483-2249596122DD}"/>
          </ac:picMkLst>
        </pc:picChg>
        <pc:picChg chg="add mod">
          <ac:chgData name="Gurubalan Annadurai" userId="ba1104b9-601c-475b-a8fa-2a4d489ed0da" providerId="ADAL" clId="{63D12B84-9FC9-4247-946C-4B0B9A52B0FB}" dt="2025-03-24T13:12:32.103" v="43" actId="1076"/>
          <ac:picMkLst>
            <pc:docMk/>
            <pc:sldMk cId="306276484" sldId="568"/>
            <ac:picMk id="10" creationId="{04674D51-0D83-4D62-B861-7A2468C4167F}"/>
          </ac:picMkLst>
        </pc:picChg>
      </pc:sldChg>
      <pc:sldChg chg="addSp delSp modSp add delAnim">
        <pc:chgData name="Gurubalan Annadurai" userId="ba1104b9-601c-475b-a8fa-2a4d489ed0da" providerId="ADAL" clId="{63D12B84-9FC9-4247-946C-4B0B9A52B0FB}" dt="2025-03-24T13:11:14.847" v="31" actId="1076"/>
        <pc:sldMkLst>
          <pc:docMk/>
          <pc:sldMk cId="103475591" sldId="573"/>
        </pc:sldMkLst>
        <pc:spChg chg="add mod">
          <ac:chgData name="Gurubalan Annadurai" userId="ba1104b9-601c-475b-a8fa-2a4d489ed0da" providerId="ADAL" clId="{63D12B84-9FC9-4247-946C-4B0B9A52B0FB}" dt="2025-03-24T13:11:11.598" v="29" actId="1076"/>
          <ac:spMkLst>
            <pc:docMk/>
            <pc:sldMk cId="103475591" sldId="573"/>
            <ac:spMk id="3" creationId="{1574607F-A784-403D-909F-3F02D6F6248D}"/>
          </ac:spMkLst>
        </pc:spChg>
        <pc:spChg chg="del">
          <ac:chgData name="Gurubalan Annadurai" userId="ba1104b9-601c-475b-a8fa-2a4d489ed0da" providerId="ADAL" clId="{63D12B84-9FC9-4247-946C-4B0B9A52B0FB}" dt="2025-03-24T13:11:03.328" v="26" actId="478"/>
          <ac:spMkLst>
            <pc:docMk/>
            <pc:sldMk cId="103475591" sldId="573"/>
            <ac:spMk id="4" creationId="{00000000-0000-0000-0000-000000000000}"/>
          </ac:spMkLst>
        </pc:spChg>
        <pc:picChg chg="mod">
          <ac:chgData name="Gurubalan Annadurai" userId="ba1104b9-601c-475b-a8fa-2a4d489ed0da" providerId="ADAL" clId="{63D12B84-9FC9-4247-946C-4B0B9A52B0FB}" dt="2025-03-24T13:11:14.847" v="31" actId="1076"/>
          <ac:picMkLst>
            <pc:docMk/>
            <pc:sldMk cId="103475591" sldId="573"/>
            <ac:picMk id="6" creationId="{00000000-0000-0000-0000-000000000000}"/>
          </ac:picMkLst>
        </pc:picChg>
        <pc:picChg chg="mod">
          <ac:chgData name="Gurubalan Annadurai" userId="ba1104b9-601c-475b-a8fa-2a4d489ed0da" providerId="ADAL" clId="{63D12B84-9FC9-4247-946C-4B0B9A52B0FB}" dt="2025-03-24T13:11:13.671" v="30" actId="1076"/>
          <ac:picMkLst>
            <pc:docMk/>
            <pc:sldMk cId="103475591" sldId="573"/>
            <ac:picMk id="7" creationId="{00000000-0000-0000-0000-000000000000}"/>
          </ac:picMkLst>
        </pc:picChg>
        <pc:picChg chg="del">
          <ac:chgData name="Gurubalan Annadurai" userId="ba1104b9-601c-475b-a8fa-2a4d489ed0da" providerId="ADAL" clId="{63D12B84-9FC9-4247-946C-4B0B9A52B0FB}" dt="2025-03-24T13:10:24.934" v="19" actId="478"/>
          <ac:picMkLst>
            <pc:docMk/>
            <pc:sldMk cId="103475591" sldId="573"/>
            <ac:picMk id="8" creationId="{00000000-0000-0000-0000-000000000000}"/>
          </ac:picMkLst>
        </pc:picChg>
      </pc:sldChg>
      <pc:sldChg chg="modSp add modTransition">
        <pc:chgData name="Gurubalan Annadurai" userId="ba1104b9-601c-475b-a8fa-2a4d489ed0da" providerId="ADAL" clId="{63D12B84-9FC9-4247-946C-4B0B9A52B0FB}" dt="2025-03-24T13:13:49.134" v="80" actId="1076"/>
        <pc:sldMkLst>
          <pc:docMk/>
          <pc:sldMk cId="4095106772" sldId="588"/>
        </pc:sldMkLst>
        <pc:spChg chg="mod">
          <ac:chgData name="Gurubalan Annadurai" userId="ba1104b9-601c-475b-a8fa-2a4d489ed0da" providerId="ADAL" clId="{63D12B84-9FC9-4247-946C-4B0B9A52B0FB}" dt="2025-03-24T13:13:49.134" v="80" actId="1076"/>
          <ac:spMkLst>
            <pc:docMk/>
            <pc:sldMk cId="4095106772" sldId="588"/>
            <ac:spMk id="2" creationId="{243A9D41-6182-4AB9-A66D-DFCA04FAC61E}"/>
          </ac:spMkLst>
        </pc:spChg>
      </pc:sldChg>
      <pc:sldChg chg="modSp add modTransition">
        <pc:chgData name="Gurubalan Annadurai" userId="ba1104b9-601c-475b-a8fa-2a4d489ed0da" providerId="ADAL" clId="{63D12B84-9FC9-4247-946C-4B0B9A52B0FB}" dt="2025-03-24T13:18:39.142" v="126" actId="1076"/>
        <pc:sldMkLst>
          <pc:docMk/>
          <pc:sldMk cId="1535782290" sldId="591"/>
        </pc:sldMkLst>
        <pc:spChg chg="mod">
          <ac:chgData name="Gurubalan Annadurai" userId="ba1104b9-601c-475b-a8fa-2a4d489ed0da" providerId="ADAL" clId="{63D12B84-9FC9-4247-946C-4B0B9A52B0FB}" dt="2025-03-24T13:18:34.951" v="125" actId="1076"/>
          <ac:spMkLst>
            <pc:docMk/>
            <pc:sldMk cId="1535782290" sldId="591"/>
            <ac:spMk id="11" creationId="{4B8FAD58-F0AC-4C1F-9776-AB3DA8EDE0E6}"/>
          </ac:spMkLst>
        </pc:spChg>
        <pc:picChg chg="mod">
          <ac:chgData name="Gurubalan Annadurai" userId="ba1104b9-601c-475b-a8fa-2a4d489ed0da" providerId="ADAL" clId="{63D12B84-9FC9-4247-946C-4B0B9A52B0FB}" dt="2025-03-24T13:18:39.142" v="126" actId="1076"/>
          <ac:picMkLst>
            <pc:docMk/>
            <pc:sldMk cId="1535782290" sldId="591"/>
            <ac:picMk id="9" creationId="{FC53296B-6E7F-4588-BE3C-29743713D52A}"/>
          </ac:picMkLst>
        </pc:picChg>
      </pc:sldChg>
      <pc:sldChg chg="add modTransition">
        <pc:chgData name="Gurubalan Annadurai" userId="ba1104b9-601c-475b-a8fa-2a4d489ed0da" providerId="ADAL" clId="{63D12B84-9FC9-4247-946C-4B0B9A52B0FB}" dt="2025-03-24T13:13:37.806" v="77"/>
        <pc:sldMkLst>
          <pc:docMk/>
          <pc:sldMk cId="3084930729" sldId="594"/>
        </pc:sldMkLst>
      </pc:sldChg>
      <pc:sldChg chg="delSp modSp add modTransition">
        <pc:chgData name="Gurubalan Annadurai" userId="ba1104b9-601c-475b-a8fa-2a4d489ed0da" providerId="ADAL" clId="{63D12B84-9FC9-4247-946C-4B0B9A52B0FB}" dt="2025-03-24T13:20:10.686" v="140" actId="1076"/>
        <pc:sldMkLst>
          <pc:docMk/>
          <pc:sldMk cId="3842222785" sldId="596"/>
        </pc:sldMkLst>
        <pc:spChg chg="del">
          <ac:chgData name="Gurubalan Annadurai" userId="ba1104b9-601c-475b-a8fa-2a4d489ed0da" providerId="ADAL" clId="{63D12B84-9FC9-4247-946C-4B0B9A52B0FB}" dt="2025-03-24T13:19:30.178" v="131" actId="478"/>
          <ac:spMkLst>
            <pc:docMk/>
            <pc:sldMk cId="3842222785" sldId="596"/>
            <ac:spMk id="4" creationId="{53D16D80-F6D4-4C1A-BA4F-2A83E10C6F8B}"/>
          </ac:spMkLst>
        </pc:spChg>
        <pc:spChg chg="mod">
          <ac:chgData name="Gurubalan Annadurai" userId="ba1104b9-601c-475b-a8fa-2a4d489ed0da" providerId="ADAL" clId="{63D12B84-9FC9-4247-946C-4B0B9A52B0FB}" dt="2025-03-24T13:20:10.686" v="140" actId="1076"/>
          <ac:spMkLst>
            <pc:docMk/>
            <pc:sldMk cId="3842222785" sldId="596"/>
            <ac:spMk id="8" creationId="{040381D1-CC56-4801-9687-C42B993099FD}"/>
          </ac:spMkLst>
        </pc:spChg>
        <pc:picChg chg="mod">
          <ac:chgData name="Gurubalan Annadurai" userId="ba1104b9-601c-475b-a8fa-2a4d489ed0da" providerId="ADAL" clId="{63D12B84-9FC9-4247-946C-4B0B9A52B0FB}" dt="2025-03-24T13:19:31.862" v="132" actId="1076"/>
          <ac:picMkLst>
            <pc:docMk/>
            <pc:sldMk cId="3842222785" sldId="596"/>
            <ac:picMk id="6" creationId="{00068F38-E8E6-4C72-B4DD-4AF041DC8996}"/>
          </ac:picMkLst>
        </pc:picChg>
      </pc:sldChg>
      <pc:sldChg chg="add modTransition">
        <pc:chgData name="Gurubalan Annadurai" userId="ba1104b9-601c-475b-a8fa-2a4d489ed0da" providerId="ADAL" clId="{63D12B84-9FC9-4247-946C-4B0B9A52B0FB}" dt="2025-03-24T13:13:37.806" v="77"/>
        <pc:sldMkLst>
          <pc:docMk/>
          <pc:sldMk cId="2572861074" sldId="624"/>
        </pc:sldMkLst>
      </pc:sldChg>
      <pc:sldChg chg="addSp delSp modSp add modTransition">
        <pc:chgData name="Gurubalan Annadurai" userId="ba1104b9-601c-475b-a8fa-2a4d489ed0da" providerId="ADAL" clId="{63D12B84-9FC9-4247-946C-4B0B9A52B0FB}" dt="2025-03-24T13:20:01.679" v="139" actId="1076"/>
        <pc:sldMkLst>
          <pc:docMk/>
          <pc:sldMk cId="1635306853" sldId="763"/>
        </pc:sldMkLst>
        <pc:spChg chg="del">
          <ac:chgData name="Gurubalan Annadurai" userId="ba1104b9-601c-475b-a8fa-2a4d489ed0da" providerId="ADAL" clId="{63D12B84-9FC9-4247-946C-4B0B9A52B0FB}" dt="2025-03-24T13:19:56.833" v="137" actId="478"/>
          <ac:spMkLst>
            <pc:docMk/>
            <pc:sldMk cId="1635306853" sldId="763"/>
            <ac:spMk id="2" creationId="{BFE0F6A6-70DD-E8A8-F0A8-630382258368}"/>
          </ac:spMkLst>
        </pc:spChg>
        <pc:spChg chg="add del mod">
          <ac:chgData name="Gurubalan Annadurai" userId="ba1104b9-601c-475b-a8fa-2a4d489ed0da" providerId="ADAL" clId="{63D12B84-9FC9-4247-946C-4B0B9A52B0FB}" dt="2025-03-24T13:19:59.508" v="138" actId="478"/>
          <ac:spMkLst>
            <pc:docMk/>
            <pc:sldMk cId="1635306853" sldId="763"/>
            <ac:spMk id="3" creationId="{75416D4C-E0E8-455F-B159-818F8A0B0E52}"/>
          </ac:spMkLst>
        </pc:spChg>
        <pc:spChg chg="add del mod">
          <ac:chgData name="Gurubalan Annadurai" userId="ba1104b9-601c-475b-a8fa-2a4d489ed0da" providerId="ADAL" clId="{63D12B84-9FC9-4247-946C-4B0B9A52B0FB}" dt="2025-03-24T13:19:55.426" v="136" actId="478"/>
          <ac:spMkLst>
            <pc:docMk/>
            <pc:sldMk cId="1635306853" sldId="763"/>
            <ac:spMk id="4" creationId="{A1345882-361A-4738-8F0C-9FD9446D3751}"/>
          </ac:spMkLst>
        </pc:spChg>
        <pc:spChg chg="mod">
          <ac:chgData name="Gurubalan Annadurai" userId="ba1104b9-601c-475b-a8fa-2a4d489ed0da" providerId="ADAL" clId="{63D12B84-9FC9-4247-946C-4B0B9A52B0FB}" dt="2025-03-24T13:20:01.679" v="139" actId="1076"/>
          <ac:spMkLst>
            <pc:docMk/>
            <pc:sldMk cId="1635306853" sldId="763"/>
            <ac:spMk id="16" creationId="{EF926216-2BE4-025F-8C02-C3F51BEBCCED}"/>
          </ac:spMkLst>
        </pc:spChg>
      </pc:sldChg>
      <pc:sldChg chg="delSp modSp add modTransition">
        <pc:chgData name="Gurubalan Annadurai" userId="ba1104b9-601c-475b-a8fa-2a4d489ed0da" providerId="ADAL" clId="{63D12B84-9FC9-4247-946C-4B0B9A52B0FB}" dt="2025-03-24T13:16:16.471" v="96" actId="1076"/>
        <pc:sldMkLst>
          <pc:docMk/>
          <pc:sldMk cId="3151490101" sldId="776"/>
        </pc:sldMkLst>
        <pc:spChg chg="mod">
          <ac:chgData name="Gurubalan Annadurai" userId="ba1104b9-601c-475b-a8fa-2a4d489ed0da" providerId="ADAL" clId="{63D12B84-9FC9-4247-946C-4B0B9A52B0FB}" dt="2025-03-24T13:16:09.911" v="93" actId="1076"/>
          <ac:spMkLst>
            <pc:docMk/>
            <pc:sldMk cId="3151490101" sldId="776"/>
            <ac:spMk id="2" creationId="{C2CE894A-D5D1-5289-F0A6-375D2811ECC4}"/>
          </ac:spMkLst>
        </pc:spChg>
        <pc:spChg chg="mod">
          <ac:chgData name="Gurubalan Annadurai" userId="ba1104b9-601c-475b-a8fa-2a4d489ed0da" providerId="ADAL" clId="{63D12B84-9FC9-4247-946C-4B0B9A52B0FB}" dt="2025-03-24T13:16:14.391" v="95" actId="1076"/>
          <ac:spMkLst>
            <pc:docMk/>
            <pc:sldMk cId="3151490101" sldId="776"/>
            <ac:spMk id="3" creationId="{317FDE18-EAB0-EB27-A571-DFED4DB0AC77}"/>
          </ac:spMkLst>
        </pc:spChg>
        <pc:spChg chg="del">
          <ac:chgData name="Gurubalan Annadurai" userId="ba1104b9-601c-475b-a8fa-2a4d489ed0da" providerId="ADAL" clId="{63D12B84-9FC9-4247-946C-4B0B9A52B0FB}" dt="2025-03-24T13:16:03.761" v="92" actId="478"/>
          <ac:spMkLst>
            <pc:docMk/>
            <pc:sldMk cId="3151490101" sldId="776"/>
            <ac:spMk id="4" creationId="{FF370CD2-5B0A-184A-CB72-2E9C78E873D4}"/>
          </ac:spMkLst>
        </pc:spChg>
        <pc:spChg chg="mod">
          <ac:chgData name="Gurubalan Annadurai" userId="ba1104b9-601c-475b-a8fa-2a4d489ed0da" providerId="ADAL" clId="{63D12B84-9FC9-4247-946C-4B0B9A52B0FB}" dt="2025-03-24T13:16:09.911" v="93" actId="1076"/>
          <ac:spMkLst>
            <pc:docMk/>
            <pc:sldMk cId="3151490101" sldId="776"/>
            <ac:spMk id="9" creationId="{8EB0173D-E49A-4D6C-BDEF-F3F6504AD20A}"/>
          </ac:spMkLst>
        </pc:spChg>
        <pc:spChg chg="mod">
          <ac:chgData name="Gurubalan Annadurai" userId="ba1104b9-601c-475b-a8fa-2a4d489ed0da" providerId="ADAL" clId="{63D12B84-9FC9-4247-946C-4B0B9A52B0FB}" dt="2025-03-24T13:16:09.911" v="93" actId="1076"/>
          <ac:spMkLst>
            <pc:docMk/>
            <pc:sldMk cId="3151490101" sldId="776"/>
            <ac:spMk id="11" creationId="{AE0A4BA1-ADEC-4F30-821B-2497FF2EA819}"/>
          </ac:spMkLst>
        </pc:spChg>
        <pc:spChg chg="mod">
          <ac:chgData name="Gurubalan Annadurai" userId="ba1104b9-601c-475b-a8fa-2a4d489ed0da" providerId="ADAL" clId="{63D12B84-9FC9-4247-946C-4B0B9A52B0FB}" dt="2025-03-24T13:16:12.982" v="94" actId="1076"/>
          <ac:spMkLst>
            <pc:docMk/>
            <pc:sldMk cId="3151490101" sldId="776"/>
            <ac:spMk id="12" creationId="{F6ABA3B7-DFD8-4BDA-AFDB-F16E381A5C07}"/>
          </ac:spMkLst>
        </pc:spChg>
        <pc:picChg chg="mod">
          <ac:chgData name="Gurubalan Annadurai" userId="ba1104b9-601c-475b-a8fa-2a4d489ed0da" providerId="ADAL" clId="{63D12B84-9FC9-4247-946C-4B0B9A52B0FB}" dt="2025-03-24T13:16:16.471" v="96" actId="1076"/>
          <ac:picMkLst>
            <pc:docMk/>
            <pc:sldMk cId="3151490101" sldId="776"/>
            <ac:picMk id="8" creationId="{3CB7087C-3CC1-47A4-A8B7-6CCF94E6E2E7}"/>
          </ac:picMkLst>
        </pc:picChg>
      </pc:sldChg>
      <pc:sldChg chg="delSp modSp add modTransition">
        <pc:chgData name="Gurubalan Annadurai" userId="ba1104b9-601c-475b-a8fa-2a4d489ed0da" providerId="ADAL" clId="{63D12B84-9FC9-4247-946C-4B0B9A52B0FB}" dt="2025-03-24T13:15:57.526" v="91" actId="1076"/>
        <pc:sldMkLst>
          <pc:docMk/>
          <pc:sldMk cId="1628407439" sldId="777"/>
        </pc:sldMkLst>
        <pc:spChg chg="mod">
          <ac:chgData name="Gurubalan Annadurai" userId="ba1104b9-601c-475b-a8fa-2a4d489ed0da" providerId="ADAL" clId="{63D12B84-9FC9-4247-946C-4B0B9A52B0FB}" dt="2025-03-24T13:15:54.751" v="90" actId="1076"/>
          <ac:spMkLst>
            <pc:docMk/>
            <pc:sldMk cId="1628407439" sldId="777"/>
            <ac:spMk id="2" creationId="{C2CE894A-D5D1-5289-F0A6-375D2811ECC4}"/>
          </ac:spMkLst>
        </pc:spChg>
        <pc:spChg chg="mod">
          <ac:chgData name="Gurubalan Annadurai" userId="ba1104b9-601c-475b-a8fa-2a4d489ed0da" providerId="ADAL" clId="{63D12B84-9FC9-4247-946C-4B0B9A52B0FB}" dt="2025-03-24T13:15:53.279" v="89" actId="1076"/>
          <ac:spMkLst>
            <pc:docMk/>
            <pc:sldMk cId="1628407439" sldId="777"/>
            <ac:spMk id="3" creationId="{317FDE18-EAB0-EB27-A571-DFED4DB0AC77}"/>
          </ac:spMkLst>
        </pc:spChg>
        <pc:spChg chg="mod">
          <ac:chgData name="Gurubalan Annadurai" userId="ba1104b9-601c-475b-a8fa-2a4d489ed0da" providerId="ADAL" clId="{63D12B84-9FC9-4247-946C-4B0B9A52B0FB}" dt="2025-03-24T13:15:44.623" v="86" actId="1076"/>
          <ac:spMkLst>
            <pc:docMk/>
            <pc:sldMk cId="1628407439" sldId="777"/>
            <ac:spMk id="5" creationId="{3C817AFC-9A1F-BBBB-D292-70C50444605F}"/>
          </ac:spMkLst>
        </pc:spChg>
        <pc:spChg chg="del">
          <ac:chgData name="Gurubalan Annadurai" userId="ba1104b9-601c-475b-a8fa-2a4d489ed0da" providerId="ADAL" clId="{63D12B84-9FC9-4247-946C-4B0B9A52B0FB}" dt="2025-03-24T13:15:40.210" v="85" actId="478"/>
          <ac:spMkLst>
            <pc:docMk/>
            <pc:sldMk cId="1628407439" sldId="777"/>
            <ac:spMk id="6" creationId="{90BBFCBF-E641-6588-1482-BF2404767715}"/>
          </ac:spMkLst>
        </pc:spChg>
        <pc:spChg chg="mod">
          <ac:chgData name="Gurubalan Annadurai" userId="ba1104b9-601c-475b-a8fa-2a4d489ed0da" providerId="ADAL" clId="{63D12B84-9FC9-4247-946C-4B0B9A52B0FB}" dt="2025-03-24T13:15:44.623" v="86" actId="1076"/>
          <ac:spMkLst>
            <pc:docMk/>
            <pc:sldMk cId="1628407439" sldId="777"/>
            <ac:spMk id="7" creationId="{F37C439A-8E20-C0FD-0E36-29290398C194}"/>
          </ac:spMkLst>
        </pc:spChg>
        <pc:spChg chg="mod">
          <ac:chgData name="Gurubalan Annadurai" userId="ba1104b9-601c-475b-a8fa-2a4d489ed0da" providerId="ADAL" clId="{63D12B84-9FC9-4247-946C-4B0B9A52B0FB}" dt="2025-03-24T13:15:57.526" v="91" actId="1076"/>
          <ac:spMkLst>
            <pc:docMk/>
            <pc:sldMk cId="1628407439" sldId="777"/>
            <ac:spMk id="10" creationId="{46C15297-F61A-4172-B153-729EA9238852}"/>
          </ac:spMkLst>
        </pc:spChg>
        <pc:spChg chg="mod">
          <ac:chgData name="Gurubalan Annadurai" userId="ba1104b9-601c-475b-a8fa-2a4d489ed0da" providerId="ADAL" clId="{63D12B84-9FC9-4247-946C-4B0B9A52B0FB}" dt="2025-03-24T13:15:50.318" v="88" actId="1076"/>
          <ac:spMkLst>
            <pc:docMk/>
            <pc:sldMk cId="1628407439" sldId="777"/>
            <ac:spMk id="11" creationId="{DC9F0255-F46B-3B97-EF0E-6D9C543E81FC}"/>
          </ac:spMkLst>
        </pc:spChg>
        <pc:picChg chg="mod">
          <ac:chgData name="Gurubalan Annadurai" userId="ba1104b9-601c-475b-a8fa-2a4d489ed0da" providerId="ADAL" clId="{63D12B84-9FC9-4247-946C-4B0B9A52B0FB}" dt="2025-03-24T13:15:48.559" v="87" actId="1076"/>
          <ac:picMkLst>
            <pc:docMk/>
            <pc:sldMk cId="1628407439" sldId="777"/>
            <ac:picMk id="4" creationId="{C8B5921F-5542-75AC-44C8-5AAEFA99BFF2}"/>
          </ac:picMkLst>
        </pc:picChg>
      </pc:sldChg>
      <pc:sldChg chg="modSp add modTransition">
        <pc:chgData name="Gurubalan Annadurai" userId="ba1104b9-601c-475b-a8fa-2a4d489ed0da" providerId="ADAL" clId="{63D12B84-9FC9-4247-946C-4B0B9A52B0FB}" dt="2025-03-24T13:16:50.471" v="101" actId="1076"/>
        <pc:sldMkLst>
          <pc:docMk/>
          <pc:sldMk cId="1904629824" sldId="778"/>
        </pc:sldMkLst>
        <pc:spChg chg="mod">
          <ac:chgData name="Gurubalan Annadurai" userId="ba1104b9-601c-475b-a8fa-2a4d489ed0da" providerId="ADAL" clId="{63D12B84-9FC9-4247-946C-4B0B9A52B0FB}" dt="2025-03-24T13:16:50.471" v="101" actId="1076"/>
          <ac:spMkLst>
            <pc:docMk/>
            <pc:sldMk cId="1904629824" sldId="778"/>
            <ac:spMk id="2" creationId="{C2CE894A-D5D1-5289-F0A6-375D2811ECC4}"/>
          </ac:spMkLst>
        </pc:spChg>
        <pc:spChg chg="mod">
          <ac:chgData name="Gurubalan Annadurai" userId="ba1104b9-601c-475b-a8fa-2a4d489ed0da" providerId="ADAL" clId="{63D12B84-9FC9-4247-946C-4B0B9A52B0FB}" dt="2025-03-24T13:16:50.471" v="101" actId="1076"/>
          <ac:spMkLst>
            <pc:docMk/>
            <pc:sldMk cId="1904629824" sldId="778"/>
            <ac:spMk id="3" creationId="{317FDE18-EAB0-EB27-A571-DFED4DB0AC77}"/>
          </ac:spMkLst>
        </pc:spChg>
        <pc:spChg chg="mod">
          <ac:chgData name="Gurubalan Annadurai" userId="ba1104b9-601c-475b-a8fa-2a4d489ed0da" providerId="ADAL" clId="{63D12B84-9FC9-4247-946C-4B0B9A52B0FB}" dt="2025-03-24T13:16:50.471" v="101" actId="1076"/>
          <ac:spMkLst>
            <pc:docMk/>
            <pc:sldMk cId="1904629824" sldId="778"/>
            <ac:spMk id="5" creationId="{C5E22889-4A07-4193-B095-39027E0E2EC6}"/>
          </ac:spMkLst>
        </pc:spChg>
        <pc:spChg chg="mod">
          <ac:chgData name="Gurubalan Annadurai" userId="ba1104b9-601c-475b-a8fa-2a4d489ed0da" providerId="ADAL" clId="{63D12B84-9FC9-4247-946C-4B0B9A52B0FB}" dt="2025-03-24T13:16:50.471" v="101" actId="1076"/>
          <ac:spMkLst>
            <pc:docMk/>
            <pc:sldMk cId="1904629824" sldId="778"/>
            <ac:spMk id="7" creationId="{04EACD17-27BA-431B-9744-436BFCF0BA55}"/>
          </ac:spMkLst>
        </pc:spChg>
        <pc:picChg chg="mod">
          <ac:chgData name="Gurubalan Annadurai" userId="ba1104b9-601c-475b-a8fa-2a4d489ed0da" providerId="ADAL" clId="{63D12B84-9FC9-4247-946C-4B0B9A52B0FB}" dt="2025-03-24T13:16:50.471" v="101" actId="1076"/>
          <ac:picMkLst>
            <pc:docMk/>
            <pc:sldMk cId="1904629824" sldId="778"/>
            <ac:picMk id="4" creationId="{8D50CC50-F0E2-FEDA-FE53-F206531ED8D3}"/>
          </ac:picMkLst>
        </pc:picChg>
      </pc:sldChg>
      <pc:sldChg chg="modSp add modTransition">
        <pc:chgData name="Gurubalan Annadurai" userId="ba1104b9-601c-475b-a8fa-2a4d489ed0da" providerId="ADAL" clId="{63D12B84-9FC9-4247-946C-4B0B9A52B0FB}" dt="2025-03-24T13:16:59.216" v="102" actId="1076"/>
        <pc:sldMkLst>
          <pc:docMk/>
          <pc:sldMk cId="3456413589" sldId="779"/>
        </pc:sldMkLst>
        <pc:spChg chg="mod">
          <ac:chgData name="Gurubalan Annadurai" userId="ba1104b9-601c-475b-a8fa-2a4d489ed0da" providerId="ADAL" clId="{63D12B84-9FC9-4247-946C-4B0B9A52B0FB}" dt="2025-03-24T13:16:59.216" v="102" actId="1076"/>
          <ac:spMkLst>
            <pc:docMk/>
            <pc:sldMk cId="3456413589" sldId="779"/>
            <ac:spMk id="2" creationId="{C2CE894A-D5D1-5289-F0A6-375D2811ECC4}"/>
          </ac:spMkLst>
        </pc:spChg>
        <pc:spChg chg="mod">
          <ac:chgData name="Gurubalan Annadurai" userId="ba1104b9-601c-475b-a8fa-2a4d489ed0da" providerId="ADAL" clId="{63D12B84-9FC9-4247-946C-4B0B9A52B0FB}" dt="2025-03-24T13:16:59.216" v="102" actId="1076"/>
          <ac:spMkLst>
            <pc:docMk/>
            <pc:sldMk cId="3456413589" sldId="779"/>
            <ac:spMk id="3" creationId="{317FDE18-EAB0-EB27-A571-DFED4DB0AC77}"/>
          </ac:spMkLst>
        </pc:spChg>
        <pc:spChg chg="mod">
          <ac:chgData name="Gurubalan Annadurai" userId="ba1104b9-601c-475b-a8fa-2a4d489ed0da" providerId="ADAL" clId="{63D12B84-9FC9-4247-946C-4B0B9A52B0FB}" dt="2025-03-24T13:16:59.216" v="102" actId="1076"/>
          <ac:spMkLst>
            <pc:docMk/>
            <pc:sldMk cId="3456413589" sldId="779"/>
            <ac:spMk id="4" creationId="{81209295-BF6E-8A72-C069-831FE5A9B8A0}"/>
          </ac:spMkLst>
        </pc:spChg>
        <pc:spChg chg="mod">
          <ac:chgData name="Gurubalan Annadurai" userId="ba1104b9-601c-475b-a8fa-2a4d489ed0da" providerId="ADAL" clId="{63D12B84-9FC9-4247-946C-4B0B9A52B0FB}" dt="2025-03-24T13:16:59.216" v="102" actId="1076"/>
          <ac:spMkLst>
            <pc:docMk/>
            <pc:sldMk cId="3456413589" sldId="779"/>
            <ac:spMk id="7" creationId="{7218042C-A268-4D19-ABCB-36790D3037C8}"/>
          </ac:spMkLst>
        </pc:spChg>
        <pc:picChg chg="mod">
          <ac:chgData name="Gurubalan Annadurai" userId="ba1104b9-601c-475b-a8fa-2a4d489ed0da" providerId="ADAL" clId="{63D12B84-9FC9-4247-946C-4B0B9A52B0FB}" dt="2025-03-24T13:16:59.216" v="102" actId="1076"/>
          <ac:picMkLst>
            <pc:docMk/>
            <pc:sldMk cId="3456413589" sldId="779"/>
            <ac:picMk id="5" creationId="{C7475231-833D-F7C5-A313-D76C64B89A35}"/>
          </ac:picMkLst>
        </pc:picChg>
      </pc:sldChg>
      <pc:sldChg chg="addSp delSp modSp add modTransition">
        <pc:chgData name="Gurubalan Annadurai" userId="ba1104b9-601c-475b-a8fa-2a4d489ed0da" providerId="ADAL" clId="{63D12B84-9FC9-4247-946C-4B0B9A52B0FB}" dt="2025-03-24T13:17:24.911" v="109" actId="1076"/>
        <pc:sldMkLst>
          <pc:docMk/>
          <pc:sldMk cId="2537943326" sldId="782"/>
        </pc:sldMkLst>
        <pc:spChg chg="add del mod">
          <ac:chgData name="Gurubalan Annadurai" userId="ba1104b9-601c-475b-a8fa-2a4d489ed0da" providerId="ADAL" clId="{63D12B84-9FC9-4247-946C-4B0B9A52B0FB}" dt="2025-03-24T13:17:24.911" v="109" actId="1076"/>
          <ac:spMkLst>
            <pc:docMk/>
            <pc:sldMk cId="2537943326" sldId="782"/>
            <ac:spMk id="2" creationId="{C2CE894A-D5D1-5289-F0A6-375D2811ECC4}"/>
          </ac:spMkLst>
        </pc:spChg>
        <pc:spChg chg="add del mod">
          <ac:chgData name="Gurubalan Annadurai" userId="ba1104b9-601c-475b-a8fa-2a4d489ed0da" providerId="ADAL" clId="{63D12B84-9FC9-4247-946C-4B0B9A52B0FB}" dt="2025-03-24T13:17:12.627" v="106" actId="478"/>
          <ac:spMkLst>
            <pc:docMk/>
            <pc:sldMk cId="2537943326" sldId="782"/>
            <ac:spMk id="4" creationId="{81209295-BF6E-8A72-C069-831FE5A9B8A0}"/>
          </ac:spMkLst>
        </pc:spChg>
        <pc:spChg chg="add del mod">
          <ac:chgData name="Gurubalan Annadurai" userId="ba1104b9-601c-475b-a8fa-2a4d489ed0da" providerId="ADAL" clId="{63D12B84-9FC9-4247-946C-4B0B9A52B0FB}" dt="2025-03-24T13:17:10.164" v="105" actId="478"/>
          <ac:spMkLst>
            <pc:docMk/>
            <pc:sldMk cId="2537943326" sldId="782"/>
            <ac:spMk id="6" creationId="{842A81DB-E2A1-4F16-B344-8BF7EC4335F6}"/>
          </ac:spMkLst>
        </pc:spChg>
        <pc:picChg chg="add del mod">
          <ac:chgData name="Gurubalan Annadurai" userId="ba1104b9-601c-475b-a8fa-2a4d489ed0da" providerId="ADAL" clId="{63D12B84-9FC9-4247-946C-4B0B9A52B0FB}" dt="2025-03-24T13:17:21.775" v="108" actId="1076"/>
          <ac:picMkLst>
            <pc:docMk/>
            <pc:sldMk cId="2537943326" sldId="782"/>
            <ac:picMk id="1026" creationId="{1A83A99E-FB04-42DF-8EC7-1F1E97AD58B4}"/>
          </ac:picMkLst>
        </pc:picChg>
      </pc:sldChg>
      <pc:sldChg chg="modSp add modTransition">
        <pc:chgData name="Gurubalan Annadurai" userId="ba1104b9-601c-475b-a8fa-2a4d489ed0da" providerId="ADAL" clId="{63D12B84-9FC9-4247-946C-4B0B9A52B0FB}" dt="2025-03-24T13:18:12.231" v="119" actId="1076"/>
        <pc:sldMkLst>
          <pc:docMk/>
          <pc:sldMk cId="73669370" sldId="783"/>
        </pc:sldMkLst>
        <pc:spChg chg="mod">
          <ac:chgData name="Gurubalan Annadurai" userId="ba1104b9-601c-475b-a8fa-2a4d489ed0da" providerId="ADAL" clId="{63D12B84-9FC9-4247-946C-4B0B9A52B0FB}" dt="2025-03-24T13:18:12.231" v="119" actId="1076"/>
          <ac:spMkLst>
            <pc:docMk/>
            <pc:sldMk cId="73669370" sldId="783"/>
            <ac:spMk id="5" creationId="{44500D4C-58B2-47A2-8F0C-83D30D7C3362}"/>
          </ac:spMkLst>
        </pc:spChg>
        <pc:picChg chg="mod">
          <ac:chgData name="Gurubalan Annadurai" userId="ba1104b9-601c-475b-a8fa-2a4d489ed0da" providerId="ADAL" clId="{63D12B84-9FC9-4247-946C-4B0B9A52B0FB}" dt="2025-03-24T13:18:12.231" v="119" actId="1076"/>
          <ac:picMkLst>
            <pc:docMk/>
            <pc:sldMk cId="73669370" sldId="783"/>
            <ac:picMk id="2050" creationId="{863C5B9A-8A83-4558-87F8-B359CEA844E8}"/>
          </ac:picMkLst>
        </pc:picChg>
      </pc:sldChg>
      <pc:sldChg chg="modSp add modTransition">
        <pc:chgData name="Gurubalan Annadurai" userId="ba1104b9-601c-475b-a8fa-2a4d489ed0da" providerId="ADAL" clId="{63D12B84-9FC9-4247-946C-4B0B9A52B0FB}" dt="2025-03-24T13:20:23.822" v="142" actId="1076"/>
        <pc:sldMkLst>
          <pc:docMk/>
          <pc:sldMk cId="1148121269" sldId="784"/>
        </pc:sldMkLst>
        <pc:spChg chg="mod">
          <ac:chgData name="Gurubalan Annadurai" userId="ba1104b9-601c-475b-a8fa-2a4d489ed0da" providerId="ADAL" clId="{63D12B84-9FC9-4247-946C-4B0B9A52B0FB}" dt="2025-03-24T13:20:23.822" v="142" actId="1076"/>
          <ac:spMkLst>
            <pc:docMk/>
            <pc:sldMk cId="1148121269" sldId="784"/>
            <ac:spMk id="2" creationId="{D1DC20FA-1DA1-4329-A8B7-D5B382AC09FF}"/>
          </ac:spMkLst>
        </pc:spChg>
        <pc:picChg chg="mod">
          <ac:chgData name="Gurubalan Annadurai" userId="ba1104b9-601c-475b-a8fa-2a4d489ed0da" providerId="ADAL" clId="{63D12B84-9FC9-4247-946C-4B0B9A52B0FB}" dt="2025-03-24T13:20:21.664" v="141" actId="14100"/>
          <ac:picMkLst>
            <pc:docMk/>
            <pc:sldMk cId="1148121269" sldId="784"/>
            <ac:picMk id="5" creationId="{773AFA56-7C11-4965-BAE0-10FEFF7080BD}"/>
          </ac:picMkLst>
        </pc:picChg>
      </pc:sldChg>
    </pc:docChg>
  </pc:docChgLst>
  <pc:docChgLst>
    <pc:chgData name="Gurubalan Annadurai" userId="ba1104b9-601c-475b-a8fa-2a4d489ed0da" providerId="ADAL" clId="{1F23A22E-DEA6-4B34-AA5F-7F8877220A6D}"/>
    <pc:docChg chg="delSld">
      <pc:chgData name="Gurubalan Annadurai" userId="ba1104b9-601c-475b-a8fa-2a4d489ed0da" providerId="ADAL" clId="{1F23A22E-DEA6-4B34-AA5F-7F8877220A6D}" dt="2025-03-29T10:29:47.087" v="2" actId="2696"/>
      <pc:docMkLst>
        <pc:docMk/>
      </pc:docMkLst>
      <pc:sldChg chg="del">
        <pc:chgData name="Gurubalan Annadurai" userId="ba1104b9-601c-475b-a8fa-2a4d489ed0da" providerId="ADAL" clId="{1F23A22E-DEA6-4B34-AA5F-7F8877220A6D}" dt="2025-03-29T10:29:47.076" v="0" actId="2696"/>
        <pc:sldMkLst>
          <pc:docMk/>
          <pc:sldMk cId="1288583952" sldId="524"/>
        </pc:sldMkLst>
      </pc:sldChg>
      <pc:sldChg chg="del">
        <pc:chgData name="Gurubalan Annadurai" userId="ba1104b9-601c-475b-a8fa-2a4d489ed0da" providerId="ADAL" clId="{1F23A22E-DEA6-4B34-AA5F-7F8877220A6D}" dt="2025-03-29T10:29:47.081" v="1" actId="2696"/>
        <pc:sldMkLst>
          <pc:docMk/>
          <pc:sldMk cId="3586676883" sldId="556"/>
        </pc:sldMkLst>
      </pc:sldChg>
      <pc:sldChg chg="del">
        <pc:chgData name="Gurubalan Annadurai" userId="ba1104b9-601c-475b-a8fa-2a4d489ed0da" providerId="ADAL" clId="{1F23A22E-DEA6-4B34-AA5F-7F8877220A6D}" dt="2025-03-29T10:29:47.087" v="2" actId="2696"/>
        <pc:sldMkLst>
          <pc:docMk/>
          <pc:sldMk cId="2109132870" sldId="557"/>
        </pc:sldMkLst>
      </pc:sldChg>
    </pc:docChg>
  </pc:docChgLst>
  <pc:docChgLst>
    <pc:chgData name="Gurubalan Annadurai" userId="ba1104b9-601c-475b-a8fa-2a4d489ed0da" providerId="ADAL" clId="{68A19BB0-9ECE-4111-BEF7-EDBF257E30BD}"/>
    <pc:docChg chg="modSld sldOrd">
      <pc:chgData name="Gurubalan Annadurai" userId="ba1104b9-601c-475b-a8fa-2a4d489ed0da" providerId="ADAL" clId="{68A19BB0-9ECE-4111-BEF7-EDBF257E30BD}" dt="2025-03-24T05:40:42.154" v="0"/>
      <pc:docMkLst>
        <pc:docMk/>
      </pc:docMkLst>
    </pc:docChg>
  </pc:docChgLst>
  <pc:docChgLst>
    <pc:chgData name="Avanti Harshad Kulkarni" userId="S::22b1513@iitb.ac.in::a70f20e9-e18f-457e-9710-ef344b566169" providerId="AD" clId="Web-{7E89C1B6-3C21-70D0-3CA9-7F3F1A878C89}"/>
    <pc:docChg chg="mod">
      <pc:chgData name="Avanti Harshad Kulkarni" userId="S::22b1513@iitb.ac.in::a70f20e9-e18f-457e-9710-ef344b566169" providerId="AD" clId="Web-{7E89C1B6-3C21-70D0-3CA9-7F3F1A878C89}" dt="2025-04-27T10:15:19.951" v="0"/>
      <pc:docMkLst>
        <pc:docMk/>
      </pc:docMkLst>
    </pc:docChg>
  </pc:docChgLst>
  <pc:docChgLst>
    <pc:chgData name="Gurubalan Annadurai" userId="ba1104b9-601c-475b-a8fa-2a4d489ed0da" providerId="ADAL" clId="{38C52BA3-CE2B-4795-88BC-7CFF87385294}"/>
    <pc:docChg chg="undo custSel addSld delSld modSld">
      <pc:chgData name="Gurubalan Annadurai" userId="ba1104b9-601c-475b-a8fa-2a4d489ed0da" providerId="ADAL" clId="{38C52BA3-CE2B-4795-88BC-7CFF87385294}" dt="2025-03-26T12:40:17.111" v="512" actId="14100"/>
      <pc:docMkLst>
        <pc:docMk/>
      </pc:docMkLst>
      <pc:sldChg chg="add">
        <pc:chgData name="Gurubalan Annadurai" userId="ba1104b9-601c-475b-a8fa-2a4d489ed0da" providerId="ADAL" clId="{38C52BA3-CE2B-4795-88BC-7CFF87385294}" dt="2025-03-26T12:10:07.271" v="143"/>
        <pc:sldMkLst>
          <pc:docMk/>
          <pc:sldMk cId="2816749048" sldId="579"/>
        </pc:sldMkLst>
      </pc:sldChg>
      <pc:sldChg chg="addSp delSp modSp add">
        <pc:chgData name="Gurubalan Annadurai" userId="ba1104b9-601c-475b-a8fa-2a4d489ed0da" providerId="ADAL" clId="{38C52BA3-CE2B-4795-88BC-7CFF87385294}" dt="2025-03-26T12:40:17.111" v="512" actId="14100"/>
        <pc:sldMkLst>
          <pc:docMk/>
          <pc:sldMk cId="2512946299" sldId="785"/>
        </pc:sldMkLst>
        <pc:spChg chg="mod">
          <ac:chgData name="Gurubalan Annadurai" userId="ba1104b9-601c-475b-a8fa-2a4d489ed0da" providerId="ADAL" clId="{38C52BA3-CE2B-4795-88BC-7CFF87385294}" dt="2025-03-26T12:39:51.531" v="508" actId="20577"/>
          <ac:spMkLst>
            <pc:docMk/>
            <pc:sldMk cId="2512946299" sldId="785"/>
            <ac:spMk id="2" creationId="{E36213BE-E36C-49B4-B3E2-4143C9318647}"/>
          </ac:spMkLst>
        </pc:spChg>
        <pc:spChg chg="add del mod">
          <ac:chgData name="Gurubalan Annadurai" userId="ba1104b9-601c-475b-a8fa-2a4d489ed0da" providerId="ADAL" clId="{38C52BA3-CE2B-4795-88BC-7CFF87385294}" dt="2025-03-26T12:36:59.291" v="487" actId="20577"/>
          <ac:spMkLst>
            <pc:docMk/>
            <pc:sldMk cId="2512946299" sldId="785"/>
            <ac:spMk id="3" creationId="{119E6A4C-0379-48CF-AF1E-CFC2F98F1C8D}"/>
          </ac:spMkLst>
        </pc:spChg>
        <pc:spChg chg="add del mod">
          <ac:chgData name="Gurubalan Annadurai" userId="ba1104b9-601c-475b-a8fa-2a4d489ed0da" providerId="ADAL" clId="{38C52BA3-CE2B-4795-88BC-7CFF87385294}" dt="2025-03-26T12:34:43.597" v="440" actId="478"/>
          <ac:spMkLst>
            <pc:docMk/>
            <pc:sldMk cId="2512946299" sldId="785"/>
            <ac:spMk id="8" creationId="{BD3317D2-23EC-4A84-8688-60BDF8EE45AF}"/>
          </ac:spMkLst>
        </pc:spChg>
        <pc:picChg chg="add mod modCrop">
          <ac:chgData name="Gurubalan Annadurai" userId="ba1104b9-601c-475b-a8fa-2a4d489ed0da" providerId="ADAL" clId="{38C52BA3-CE2B-4795-88BC-7CFF87385294}" dt="2025-03-26T12:40:17.111" v="512" actId="14100"/>
          <ac:picMkLst>
            <pc:docMk/>
            <pc:sldMk cId="2512946299" sldId="785"/>
            <ac:picMk id="6" creationId="{FF070D43-75BE-462F-8CFE-08D3048C7BA5}"/>
          </ac:picMkLst>
        </pc:picChg>
      </pc:sldChg>
      <pc:sldChg chg="addSp delSp modSp add addCm">
        <pc:chgData name="Gurubalan Annadurai" userId="ba1104b9-601c-475b-a8fa-2a4d489ed0da" providerId="ADAL" clId="{38C52BA3-CE2B-4795-88BC-7CFF87385294}" dt="2025-03-26T12:39:32.920" v="492" actId="1076"/>
        <pc:sldMkLst>
          <pc:docMk/>
          <pc:sldMk cId="1585826349" sldId="786"/>
        </pc:sldMkLst>
        <pc:spChg chg="mod">
          <ac:chgData name="Gurubalan Annadurai" userId="ba1104b9-601c-475b-a8fa-2a4d489ed0da" providerId="ADAL" clId="{38C52BA3-CE2B-4795-88BC-7CFF87385294}" dt="2025-03-26T12:27:40.028" v="256" actId="20577"/>
          <ac:spMkLst>
            <pc:docMk/>
            <pc:sldMk cId="1585826349" sldId="786"/>
            <ac:spMk id="2" creationId="{752D3A8F-AE64-4A4F-AE9B-13299943B7F3}"/>
          </ac:spMkLst>
        </pc:spChg>
        <pc:spChg chg="mod">
          <ac:chgData name="Gurubalan Annadurai" userId="ba1104b9-601c-475b-a8fa-2a4d489ed0da" providerId="ADAL" clId="{38C52BA3-CE2B-4795-88BC-7CFF87385294}" dt="2025-03-26T12:27:35.047" v="228"/>
          <ac:spMkLst>
            <pc:docMk/>
            <pc:sldMk cId="1585826349" sldId="786"/>
            <ac:spMk id="3" creationId="{A845B9A3-A0FD-499F-9119-F122CD7A3ED3}"/>
          </ac:spMkLst>
        </pc:spChg>
        <pc:spChg chg="add del">
          <ac:chgData name="Gurubalan Annadurai" userId="ba1104b9-601c-475b-a8fa-2a4d489ed0da" providerId="ADAL" clId="{38C52BA3-CE2B-4795-88BC-7CFF87385294}" dt="2025-03-26T12:27:34.510" v="227"/>
          <ac:spMkLst>
            <pc:docMk/>
            <pc:sldMk cId="1585826349" sldId="786"/>
            <ac:spMk id="6" creationId="{DEBD9B43-4E44-4008-9961-36B8A17FE1B3}"/>
          </ac:spMkLst>
        </pc:spChg>
        <pc:spChg chg="add mod">
          <ac:chgData name="Gurubalan Annadurai" userId="ba1104b9-601c-475b-a8fa-2a4d489ed0da" providerId="ADAL" clId="{38C52BA3-CE2B-4795-88BC-7CFF87385294}" dt="2025-03-26T12:39:32.920" v="492" actId="1076"/>
          <ac:spMkLst>
            <pc:docMk/>
            <pc:sldMk cId="1585826349" sldId="786"/>
            <ac:spMk id="7" creationId="{EDF84D86-5F6C-42FC-9AC8-FFDF93808B02}"/>
          </ac:spMkLst>
        </pc:spChg>
      </pc:sldChg>
    </pc:docChg>
  </pc:docChgLst>
  <pc:docChgLst>
    <pc:chgData name="Gurubalan Annadurai" userId="ba1104b9-601c-475b-a8fa-2a4d489ed0da" providerId="ADAL" clId="{EF280EB0-F8A8-440A-AC79-1B18C807EF40}"/>
    <pc:docChg chg="undo custSel addSld delSld modSld sldOrd">
      <pc:chgData name="Gurubalan Annadurai" userId="ba1104b9-601c-475b-a8fa-2a4d489ed0da" providerId="ADAL" clId="{EF280EB0-F8A8-440A-AC79-1B18C807EF40}" dt="2025-03-23T13:27:10.516" v="282"/>
      <pc:docMkLst>
        <pc:docMk/>
      </pc:docMkLst>
    </pc:docChg>
  </pc:docChgLst>
  <pc:docChgLst>
    <pc:chgData name="Guest User" userId="S::urn:spo:anon#9857745ecfcfb606348b8163c3808cb990088b6353b26edd53616a42cf2f342b::" providerId="AD" clId="Web-{2DB7DFB9-8249-4CA0-0556-D108A0B944EC}"/>
    <pc:docChg chg="modSld">
      <pc:chgData name="Guest User" userId="S::urn:spo:anon#9857745ecfcfb606348b8163c3808cb990088b6353b26edd53616a42cf2f342b::" providerId="AD" clId="Web-{2DB7DFB9-8249-4CA0-0556-D108A0B944EC}" dt="2025-04-24T15:37:25.237" v="3" actId="20577"/>
      <pc:docMkLst>
        <pc:docMk/>
      </pc:docMkLst>
      <pc:sldChg chg="modSp">
        <pc:chgData name="Guest User" userId="S::urn:spo:anon#9857745ecfcfb606348b8163c3808cb990088b6353b26edd53616a42cf2f342b::" providerId="AD" clId="Web-{2DB7DFB9-8249-4CA0-0556-D108A0B944EC}" dt="2025-04-24T15:37:25.237" v="3" actId="20577"/>
        <pc:sldMkLst>
          <pc:docMk/>
          <pc:sldMk cId="1848063760" sldId="261"/>
        </pc:sldMkLst>
        <pc:spChg chg="mod">
          <ac:chgData name="Guest User" userId="S::urn:spo:anon#9857745ecfcfb606348b8163c3808cb990088b6353b26edd53616a42cf2f342b::" providerId="AD" clId="Web-{2DB7DFB9-8249-4CA0-0556-D108A0B944EC}" dt="2025-04-24T15:37:25.237" v="3" actId="20577"/>
          <ac:spMkLst>
            <pc:docMk/>
            <pc:sldMk cId="1848063760" sldId="261"/>
            <ac:spMk id="5" creationId="{603FAB9B-E99B-4852-920C-AD59E4C3A71A}"/>
          </ac:spMkLst>
        </pc:spChg>
      </pc:sldChg>
      <pc:sldChg chg="modSp">
        <pc:chgData name="Guest User" userId="S::urn:spo:anon#9857745ecfcfb606348b8163c3808cb990088b6353b26edd53616a42cf2f342b::" providerId="AD" clId="Web-{2DB7DFB9-8249-4CA0-0556-D108A0B944EC}" dt="2025-04-24T14:54:58.786" v="0" actId="14100"/>
        <pc:sldMkLst>
          <pc:docMk/>
          <pc:sldMk cId="306276484" sldId="568"/>
        </pc:sldMkLst>
        <pc:picChg chg="mod">
          <ac:chgData name="Guest User" userId="S::urn:spo:anon#9857745ecfcfb606348b8163c3808cb990088b6353b26edd53616a42cf2f342b::" providerId="AD" clId="Web-{2DB7DFB9-8249-4CA0-0556-D108A0B944EC}" dt="2025-04-24T14:54:58.786" v="0" actId="14100"/>
          <ac:picMkLst>
            <pc:docMk/>
            <pc:sldMk cId="306276484" sldId="568"/>
            <ac:picMk id="10" creationId="{04674D51-0D83-4D62-B861-7A2468C4167F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3-26T17:58:43.548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4/27/2025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4/27/2025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6522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D11621D-C1D2-4839-9DE9-552C3ACE53FA}" type="datetime1">
              <a:rPr lang="en-US" smtClean="0"/>
              <a:t>4/27/2025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EN 410/607 Energy Management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44CB0-047C-49AE-AF62-DC7D78799A91}" type="datetime1">
              <a:rPr lang="en-US" smtClean="0"/>
              <a:t>4/27/2025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B2A180B2-EAB5-4A8E-AF40-EBE05EEC4086}" type="datetime1">
              <a:rPr lang="en-US" smtClean="0"/>
              <a:t>4/27/2025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211A1-27FC-45A2-A0DE-391F71F95A36}" type="datetime1">
              <a:rPr lang="en-US" smtClean="0"/>
              <a:t>4/27/2025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10FB3A3-DCAE-41B3-9C26-E38E386DA86C}" type="datetime1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EN 410/607 Energy Management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55149-810E-4CBB-97AD-0CFE4ED68BE6}" type="datetime1">
              <a:rPr lang="en-US" smtClean="0"/>
              <a:t>4/27/2025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DDB3-9AEB-4780-86B0-CF7FBBA06FF2}" type="datetime1">
              <a:rPr lang="en-US" smtClean="0"/>
              <a:t>4/27/2025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65835-130A-492A-9A63-A8C15B18D696}" type="datetime1">
              <a:rPr lang="en-US" smtClean="0"/>
              <a:t>4/27/2025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631C-CC4F-4D21-BE4A-EF30731FE194}" type="datetime1">
              <a:rPr lang="en-US" smtClean="0"/>
              <a:t>4/27/2025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EABD2-DFE0-471E-A770-B730AD6578BD}" type="datetime1">
              <a:rPr lang="en-US" smtClean="0"/>
              <a:t>4/27/2025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09F5-F776-4822-AF39-5CD6CD2D08CD}" type="datetime1">
              <a:rPr lang="en-US" smtClean="0"/>
              <a:t>4/27/2025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8CDD9C8C-88F5-4122-8880-5BFE0C0E037B}" type="datetime1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EN 410/607 Energy Management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guru.a@iitb.ac.i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nzeb.in/knowledge-centre/hvac-2/radiant-cooling-systems/" TargetMode="External"/><Relationship Id="rId7" Type="http://schemas.openxmlformats.org/officeDocument/2006/relationships/hyperlink" Target="https://www.sciencedirect.com/science/article/pii/S1364032116002665#f0010" TargetMode="External"/><Relationship Id="rId2" Type="http://schemas.openxmlformats.org/officeDocument/2006/relationships/hyperlink" Target="https://www.trane.com/content/dam/Trane/Commercial/global/products-systems/education-training/engineers-newsletters/airside-design/admapn020en-0406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airconditioning.org/knowledge/passive-design/shading/" TargetMode="External"/><Relationship Id="rId5" Type="http://schemas.openxmlformats.org/officeDocument/2006/relationships/hyperlink" Target="https://climate.earthathome.org/sunlight-stored-in-soil/" TargetMode="External"/><Relationship Id="rId4" Type="http://schemas.openxmlformats.org/officeDocument/2006/relationships/hyperlink" Target="https://archive.nptel.ac.in/courses/112/105/112105129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EN 410</a:t>
            </a:r>
            <a:br>
              <a:rPr lang="en-US"/>
            </a:br>
            <a:r>
              <a:rPr lang="en-US"/>
              <a:t>Energy Management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err="1"/>
              <a:t>Gurubalan</a:t>
            </a:r>
            <a:r>
              <a:rPr lang="en-US"/>
              <a:t> </a:t>
            </a:r>
            <a:r>
              <a:rPr lang="en-US" err="1"/>
              <a:t>Annadurai</a:t>
            </a:r>
            <a:endParaRPr lang="en-US"/>
          </a:p>
          <a:p>
            <a:pPr algn="r"/>
            <a:r>
              <a:rPr lang="en-US">
                <a:hlinkClick r:id="rId2"/>
              </a:rPr>
              <a:t>guru.a@iitb.ac.in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2CE894A-D5D1-5289-F0A6-375D2811ECC4}"/>
              </a:ext>
            </a:extLst>
          </p:cNvPr>
          <p:cNvSpPr/>
          <p:nvPr/>
        </p:nvSpPr>
        <p:spPr>
          <a:xfrm>
            <a:off x="1143331" y="662081"/>
            <a:ext cx="2200918" cy="661648"/>
          </a:xfrm>
          <a:prstGeom prst="roundRect">
            <a:avLst/>
          </a:prstGeom>
          <a:solidFill>
            <a:srgbClr val="DAE0FE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Green Roof</a:t>
            </a:r>
            <a:r>
              <a:rPr lang="en-US" sz="2800" b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 </a:t>
            </a:r>
            <a:endParaRPr lang="en-US" sz="2800" kern="1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17FDE18-EAB0-EB27-A571-DFED4DB0AC77}"/>
              </a:ext>
            </a:extLst>
          </p:cNvPr>
          <p:cNvSpPr/>
          <p:nvPr/>
        </p:nvSpPr>
        <p:spPr>
          <a:xfrm>
            <a:off x="329168" y="1868812"/>
            <a:ext cx="3829244" cy="209772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  <a:prstDash val="sysDash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sz="1600">
                <a:cs typeface="Times New Roman" panose="02020603050405020304" pitchFamily="18" charset="0"/>
              </a:rPr>
              <a:t>Green roof or living roof or Eco roof is a roof which is partially or completely covered with vegetation and a growing medium, planted over a waterproofing membrane.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B7087C-3CC1-47A4-A8B7-6CCF94E6E2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878" y="2089229"/>
            <a:ext cx="5873492" cy="466905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B0173D-E49A-4D6C-BDEF-F3F6504AD20A}"/>
              </a:ext>
            </a:extLst>
          </p:cNvPr>
          <p:cNvSpPr/>
          <p:nvPr/>
        </p:nvSpPr>
        <p:spPr>
          <a:xfrm>
            <a:off x="329168" y="4796133"/>
            <a:ext cx="3829244" cy="1962150"/>
          </a:xfrm>
          <a:prstGeom prst="rect">
            <a:avLst/>
          </a:prstGeom>
          <a:solidFill>
            <a:srgbClr val="FCF7D0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34059" lvl="1" indent="-36703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Single Course Extensive</a:t>
            </a:r>
          </a:p>
          <a:p>
            <a:pPr marL="734059" lvl="1" indent="-36703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Multi- Course Extensive</a:t>
            </a:r>
          </a:p>
          <a:p>
            <a:pPr marL="734059" lvl="1" indent="-36703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Semi Intensive</a:t>
            </a:r>
          </a:p>
          <a:p>
            <a:pPr marL="734059" lvl="1" indent="-36703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Intensive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6ABA3B7-DFD8-4BDA-AFDB-F16E381A5C07}"/>
              </a:ext>
            </a:extLst>
          </p:cNvPr>
          <p:cNvSpPr/>
          <p:nvPr/>
        </p:nvSpPr>
        <p:spPr>
          <a:xfrm>
            <a:off x="329168" y="4234586"/>
            <a:ext cx="3913242" cy="407979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Types of green roof systems</a:t>
            </a:r>
            <a:r>
              <a:rPr lang="en-US" sz="2000" b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 </a:t>
            </a:r>
            <a:endParaRPr lang="en-US" sz="2000" kern="1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0A4BA1-ADEC-4F30-821B-2497FF2EA819}"/>
              </a:ext>
            </a:extLst>
          </p:cNvPr>
          <p:cNvSpPr/>
          <p:nvPr/>
        </p:nvSpPr>
        <p:spPr>
          <a:xfrm>
            <a:off x="8572548" y="489527"/>
            <a:ext cx="3619452" cy="532903"/>
          </a:xfrm>
          <a:prstGeom prst="rect">
            <a:avLst/>
          </a:prstGeom>
          <a:solidFill>
            <a:srgbClr val="DAE0FE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</a:pPr>
            <a:r>
              <a:rPr lang="en-IN" sz="2800" b="1"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Reduce the room load</a:t>
            </a:r>
          </a:p>
        </p:txBody>
      </p:sp>
    </p:spTree>
    <p:extLst>
      <p:ext uri="{BB962C8B-B14F-4D97-AF65-F5344CB8AC3E}">
        <p14:creationId xmlns:p14="http://schemas.microsoft.com/office/powerpoint/2010/main" val="3151490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2CE894A-D5D1-5289-F0A6-375D2811ECC4}"/>
              </a:ext>
            </a:extLst>
          </p:cNvPr>
          <p:cNvSpPr/>
          <p:nvPr/>
        </p:nvSpPr>
        <p:spPr>
          <a:xfrm>
            <a:off x="1143331" y="609398"/>
            <a:ext cx="2200918" cy="661648"/>
          </a:xfrm>
          <a:prstGeom prst="roundRect">
            <a:avLst/>
          </a:prstGeom>
          <a:solidFill>
            <a:srgbClr val="DAE0FE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Cool Roof</a:t>
            </a:r>
            <a:r>
              <a:rPr lang="en-US" sz="2800" b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 </a:t>
            </a:r>
            <a:endParaRPr lang="en-US" sz="2800" kern="1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17FDE18-EAB0-EB27-A571-DFED4DB0AC77}"/>
              </a:ext>
            </a:extLst>
          </p:cNvPr>
          <p:cNvSpPr/>
          <p:nvPr/>
        </p:nvSpPr>
        <p:spPr>
          <a:xfrm>
            <a:off x="481568" y="1869238"/>
            <a:ext cx="3829244" cy="209772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  <a:prstDash val="sysDash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sz="1600">
                <a:cs typeface="Times New Roman" panose="02020603050405020304" pitchFamily="18" charset="0"/>
              </a:rPr>
              <a:t>Cool roofs are the roofs that can deliver high solar reflectance and high thermal emittance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E08AD0-E808-4022-9832-CEF3B60B4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978" y="2714360"/>
            <a:ext cx="6834052" cy="28278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FF6A74-E622-49BF-87DC-FCE77D8E1D96}"/>
              </a:ext>
            </a:extLst>
          </p:cNvPr>
          <p:cNvSpPr/>
          <p:nvPr/>
        </p:nvSpPr>
        <p:spPr>
          <a:xfrm>
            <a:off x="481568" y="4895850"/>
            <a:ext cx="3829244" cy="1962150"/>
          </a:xfrm>
          <a:prstGeom prst="rect">
            <a:avLst/>
          </a:prstGeom>
          <a:solidFill>
            <a:srgbClr val="FCF7D0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34059" lvl="1" indent="-36703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Acrylic based cool coats</a:t>
            </a:r>
          </a:p>
          <a:p>
            <a:pPr marL="734059" lvl="1" indent="-36703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Spray polyurethane cool coats</a:t>
            </a:r>
          </a:p>
          <a:p>
            <a:pPr marL="734059" lvl="1" indent="-36703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Polymer cool coats</a:t>
            </a:r>
          </a:p>
          <a:p>
            <a:pPr marL="734059" lvl="1" indent="-36703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Fiber Filled liquid cool coats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398C35-FE7C-4779-B4B7-88DAA7E567E6}"/>
              </a:ext>
            </a:extLst>
          </p:cNvPr>
          <p:cNvSpPr/>
          <p:nvPr/>
        </p:nvSpPr>
        <p:spPr>
          <a:xfrm>
            <a:off x="481568" y="4361162"/>
            <a:ext cx="3913242" cy="407979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Coatings Types</a:t>
            </a:r>
            <a:r>
              <a:rPr lang="en-US" sz="2000" b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 </a:t>
            </a:r>
            <a:endParaRPr lang="en-US" sz="2000" kern="1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2ABB0A-10BE-4373-9847-4FBCF11C9EDF}"/>
              </a:ext>
            </a:extLst>
          </p:cNvPr>
          <p:cNvSpPr/>
          <p:nvPr/>
        </p:nvSpPr>
        <p:spPr>
          <a:xfrm>
            <a:off x="8572548" y="436844"/>
            <a:ext cx="3619452" cy="532903"/>
          </a:xfrm>
          <a:prstGeom prst="rect">
            <a:avLst/>
          </a:prstGeom>
          <a:solidFill>
            <a:srgbClr val="DAE0FE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</a:pPr>
            <a:r>
              <a:rPr lang="en-IN" sz="2800" b="1"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Reduce the room load</a:t>
            </a:r>
          </a:p>
        </p:txBody>
      </p:sp>
    </p:spTree>
    <p:extLst>
      <p:ext uri="{BB962C8B-B14F-4D97-AF65-F5344CB8AC3E}">
        <p14:creationId xmlns:p14="http://schemas.microsoft.com/office/powerpoint/2010/main" val="4120180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2CE894A-D5D1-5289-F0A6-375D2811ECC4}"/>
              </a:ext>
            </a:extLst>
          </p:cNvPr>
          <p:cNvSpPr/>
          <p:nvPr/>
        </p:nvSpPr>
        <p:spPr>
          <a:xfrm>
            <a:off x="4181377" y="832954"/>
            <a:ext cx="3829244" cy="661648"/>
          </a:xfrm>
          <a:prstGeom prst="roundRect">
            <a:avLst/>
          </a:prstGeom>
          <a:solidFill>
            <a:srgbClr val="DAE0FE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Phase Change Material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17FDE18-EAB0-EB27-A571-DFED4DB0AC77}"/>
              </a:ext>
            </a:extLst>
          </p:cNvPr>
          <p:cNvSpPr/>
          <p:nvPr/>
        </p:nvSpPr>
        <p:spPr>
          <a:xfrm>
            <a:off x="770752" y="2888138"/>
            <a:ext cx="3829244" cy="209772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  <a:prstDash val="sysDash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>
                <a:cs typeface="Times New Roman" panose="02020603050405020304" pitchFamily="18" charset="0"/>
              </a:rPr>
              <a:t>PCMs absorb and release heat, stabilizing indoor temperatures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>
                <a:cs typeface="Times New Roman" panose="02020603050405020304" pitchFamily="18" charset="0"/>
              </a:rPr>
              <a:t>Benefits include energy savings, improved comfort, and reduced emissions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50CC50-F0E2-FEDA-FE53-F206531ED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449" y="2812892"/>
            <a:ext cx="5534797" cy="224821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E22889-4A07-4193-B095-39027E0E2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39893" y="6864350"/>
            <a:ext cx="1968898" cy="365125"/>
          </a:xfrm>
        </p:spPr>
        <p:txBody>
          <a:bodyPr/>
          <a:lstStyle/>
          <a:p>
            <a:r>
              <a:rPr lang="en-US"/>
              <a:t>Strategies for Space Cooling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EACD17-27BA-431B-9744-436BFCF0BA55}"/>
              </a:ext>
            </a:extLst>
          </p:cNvPr>
          <p:cNvSpPr/>
          <p:nvPr/>
        </p:nvSpPr>
        <p:spPr>
          <a:xfrm>
            <a:off x="8572548" y="508000"/>
            <a:ext cx="3619452" cy="532903"/>
          </a:xfrm>
          <a:prstGeom prst="rect">
            <a:avLst/>
          </a:prstGeom>
          <a:solidFill>
            <a:srgbClr val="DAE0FE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</a:pPr>
            <a:r>
              <a:rPr lang="en-IN" sz="2800" b="1"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Reduce the room load</a:t>
            </a:r>
          </a:p>
        </p:txBody>
      </p:sp>
    </p:spTree>
    <p:extLst>
      <p:ext uri="{BB962C8B-B14F-4D97-AF65-F5344CB8AC3E}">
        <p14:creationId xmlns:p14="http://schemas.microsoft.com/office/powerpoint/2010/main" val="1904629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2CE894A-D5D1-5289-F0A6-375D2811ECC4}"/>
              </a:ext>
            </a:extLst>
          </p:cNvPr>
          <p:cNvSpPr/>
          <p:nvPr/>
        </p:nvSpPr>
        <p:spPr>
          <a:xfrm>
            <a:off x="3192730" y="1129018"/>
            <a:ext cx="4953097" cy="661648"/>
          </a:xfrm>
          <a:prstGeom prst="roundRect">
            <a:avLst/>
          </a:prstGeom>
          <a:solidFill>
            <a:srgbClr val="DAE0FE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Double-Paned/Glazed Window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17FDE18-EAB0-EB27-A571-DFED4DB0AC77}"/>
              </a:ext>
            </a:extLst>
          </p:cNvPr>
          <p:cNvSpPr/>
          <p:nvPr/>
        </p:nvSpPr>
        <p:spPr>
          <a:xfrm>
            <a:off x="770752" y="2878901"/>
            <a:ext cx="3829244" cy="209772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  <a:prstDash val="sysDash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sz="1600">
                <a:cs typeface="Times New Roman" panose="02020603050405020304" pitchFamily="18" charset="0"/>
              </a:rPr>
              <a:t>A double-paned window has two panes of glass set into a frame. Between the glass is an intervening gas or air pocket to better insulate a room.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475231-833D-F7C5-A313-D76C64B89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218" y="2383586"/>
            <a:ext cx="4672767" cy="308835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09295-BF6E-8A72-C069-831FE5A9B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39893" y="6855113"/>
            <a:ext cx="1968898" cy="365125"/>
          </a:xfrm>
        </p:spPr>
        <p:txBody>
          <a:bodyPr/>
          <a:lstStyle/>
          <a:p>
            <a:r>
              <a:rPr lang="en-US"/>
              <a:t>Strategies for Space Cooling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18042C-A268-4D19-ABCB-36790D3037C8}"/>
              </a:ext>
            </a:extLst>
          </p:cNvPr>
          <p:cNvSpPr/>
          <p:nvPr/>
        </p:nvSpPr>
        <p:spPr>
          <a:xfrm>
            <a:off x="8572548" y="498763"/>
            <a:ext cx="3619452" cy="532903"/>
          </a:xfrm>
          <a:prstGeom prst="rect">
            <a:avLst/>
          </a:prstGeom>
          <a:solidFill>
            <a:srgbClr val="DAE0FE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</a:pPr>
            <a:r>
              <a:rPr lang="en-IN" sz="2800" b="1"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Reduce the room load</a:t>
            </a:r>
          </a:p>
        </p:txBody>
      </p:sp>
    </p:spTree>
    <p:extLst>
      <p:ext uri="{BB962C8B-B14F-4D97-AF65-F5344CB8AC3E}">
        <p14:creationId xmlns:p14="http://schemas.microsoft.com/office/powerpoint/2010/main" val="3456413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2CE894A-D5D1-5289-F0A6-375D2811ECC4}"/>
              </a:ext>
            </a:extLst>
          </p:cNvPr>
          <p:cNvSpPr/>
          <p:nvPr/>
        </p:nvSpPr>
        <p:spPr>
          <a:xfrm>
            <a:off x="2786066" y="780023"/>
            <a:ext cx="4953097" cy="661648"/>
          </a:xfrm>
          <a:prstGeom prst="roundRect">
            <a:avLst/>
          </a:prstGeom>
          <a:solidFill>
            <a:srgbClr val="DAE0FE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Shading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2A81DB-E2A1-4F16-B344-8BF7EC4335F6}"/>
              </a:ext>
            </a:extLst>
          </p:cNvPr>
          <p:cNvSpPr/>
          <p:nvPr/>
        </p:nvSpPr>
        <p:spPr>
          <a:xfrm>
            <a:off x="8572548" y="443345"/>
            <a:ext cx="3619452" cy="532903"/>
          </a:xfrm>
          <a:prstGeom prst="rect">
            <a:avLst/>
          </a:prstGeom>
          <a:solidFill>
            <a:srgbClr val="DAE0FE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</a:pPr>
            <a:r>
              <a:rPr lang="en-IN" sz="2800" b="1"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Reduce the room load</a:t>
            </a:r>
          </a:p>
        </p:txBody>
      </p:sp>
      <p:pic>
        <p:nvPicPr>
          <p:cNvPr id="1026" name="Picture 2" descr="https://fairconditioning.org/wp-content/uploads/2017/10/63-copy_resize.jpg">
            <a:extLst>
              <a:ext uri="{FF2B5EF4-FFF2-40B4-BE49-F238E27FC236}">
                <a16:creationId xmlns:a16="http://schemas.microsoft.com/office/drawing/2014/main" id="{1A83A99E-FB04-42DF-8EC7-1F1E97AD58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00"/>
          <a:stretch/>
        </p:blipFill>
        <p:spPr bwMode="auto">
          <a:xfrm>
            <a:off x="2634705" y="1863544"/>
            <a:ext cx="5738740" cy="489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943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123BC3-C6CF-462C-89B9-5699876F9E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15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F566B2-4092-4B2F-BF35-086C096C5F2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Strategies for Space Cooling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890FCBE-9800-4207-93B2-A26F821D9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3208183" cy="432000"/>
          </a:xfr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>
            <a:normAutofit fontScale="90000"/>
          </a:bodyPr>
          <a:lstStyle/>
          <a:p>
            <a:pPr algn="ctr">
              <a:lnSpc>
                <a:spcPct val="107000"/>
              </a:lnSpc>
              <a:spcBef>
                <a:spcPts val="0"/>
              </a:spcBef>
            </a:pPr>
            <a:r>
              <a:rPr lang="en-IN" sz="2800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Economizer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8F240E-694F-41A9-AC4E-A30600879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15" y="1828254"/>
            <a:ext cx="9212178" cy="4788093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6677AE62-F8FF-4963-819E-77AADEAD5D21}"/>
              </a:ext>
            </a:extLst>
          </p:cNvPr>
          <p:cNvSpPr txBox="1">
            <a:spLocks/>
          </p:cNvSpPr>
          <p:nvPr/>
        </p:nvSpPr>
        <p:spPr>
          <a:xfrm>
            <a:off x="8456023" y="0"/>
            <a:ext cx="3735977" cy="432000"/>
          </a:xfrm>
          <a:prstGeom prst="rect">
            <a:avLst/>
          </a:prstGeom>
          <a:solidFill>
            <a:srgbClr val="92D050"/>
          </a:solidFill>
          <a:ln w="1270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7000"/>
              </a:lnSpc>
              <a:spcBef>
                <a:spcPts val="0"/>
              </a:spcBef>
            </a:pPr>
            <a:r>
              <a:rPr lang="en-IN" sz="2800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Reduce the system load </a:t>
            </a:r>
          </a:p>
        </p:txBody>
      </p:sp>
    </p:spTree>
    <p:extLst>
      <p:ext uri="{BB962C8B-B14F-4D97-AF65-F5344CB8AC3E}">
        <p14:creationId xmlns:p14="http://schemas.microsoft.com/office/powerpoint/2010/main" val="2829207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37C893-FDCB-4ABB-9538-1BD8C30786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16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4028EC-01EE-4B91-83CD-F9D16B462B2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3FAB9B-E99B-4852-920C-AD59E4C3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3887451" cy="740918"/>
          </a:xfr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07000"/>
              </a:lnSpc>
              <a:spcBef>
                <a:spcPts val="0"/>
              </a:spcBef>
            </a:pPr>
            <a:r>
              <a:rPr lang="en-US" sz="2800" b="1">
                <a:solidFill>
                  <a:schemeClr val="tx1"/>
                </a:solidFill>
                <a:latin typeface="Calibri"/>
                <a:ea typeface="Calibri"/>
                <a:cs typeface="Vrinda"/>
              </a:rPr>
              <a:t>Energy Recovery Ventilator</a:t>
            </a:r>
            <a:endParaRPr lang="en-IN" sz="2800" b="1">
              <a:solidFill>
                <a:schemeClr val="tx1"/>
              </a:solidFill>
              <a:latin typeface="Calibri"/>
              <a:ea typeface="Calibri"/>
              <a:cs typeface="Vrind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A8D64D-4766-4970-881D-9D31C1F327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77" r="3964"/>
          <a:stretch/>
        </p:blipFill>
        <p:spPr>
          <a:xfrm>
            <a:off x="1158355" y="2827367"/>
            <a:ext cx="5881764" cy="25797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CD9A9B-E996-4D3F-9932-FECA95F6E8B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392" y="3114083"/>
            <a:ext cx="3145790" cy="2159635"/>
          </a:xfrm>
          <a:prstGeom prst="rect">
            <a:avLst/>
          </a:prstGeom>
          <a:noFill/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FCEA4A09-ED6D-4898-BA4E-E6FD0FC73414}"/>
              </a:ext>
            </a:extLst>
          </p:cNvPr>
          <p:cNvSpPr txBox="1">
            <a:spLocks/>
          </p:cNvSpPr>
          <p:nvPr/>
        </p:nvSpPr>
        <p:spPr>
          <a:xfrm>
            <a:off x="8456023" y="0"/>
            <a:ext cx="3735977" cy="432000"/>
          </a:xfrm>
          <a:prstGeom prst="rect">
            <a:avLst/>
          </a:prstGeom>
          <a:solidFill>
            <a:srgbClr val="92D050"/>
          </a:solidFill>
          <a:ln w="1270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7000"/>
              </a:lnSpc>
              <a:spcBef>
                <a:spcPts val="0"/>
              </a:spcBef>
            </a:pPr>
            <a:r>
              <a:rPr lang="en-IN" sz="2800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Reduce the system load </a:t>
            </a:r>
          </a:p>
        </p:txBody>
      </p:sp>
    </p:spTree>
    <p:extLst>
      <p:ext uri="{BB962C8B-B14F-4D97-AF65-F5344CB8AC3E}">
        <p14:creationId xmlns:p14="http://schemas.microsoft.com/office/powerpoint/2010/main" val="1848063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067CFC-56A5-41D4-8375-1EFD865E42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17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E68050-AE2F-4E07-A691-234B217960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Strategies for Space Cooling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D91CD0E-3E3E-47A9-85D1-A3AD8CD92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2798880" cy="432000"/>
          </a:xfr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07000"/>
              </a:lnSpc>
              <a:spcBef>
                <a:spcPts val="0"/>
              </a:spcBef>
            </a:pPr>
            <a:r>
              <a:rPr lang="en-IN" sz="2800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Cold Storage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36A3EF25-0961-49FE-8D43-E99AB8B1D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077" y="2278588"/>
            <a:ext cx="4897064" cy="4660183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161E80B6-2BFE-4C2E-A1EE-06C35FB9C7C7}"/>
              </a:ext>
            </a:extLst>
          </p:cNvPr>
          <p:cNvSpPr txBox="1">
            <a:spLocks/>
          </p:cNvSpPr>
          <p:nvPr/>
        </p:nvSpPr>
        <p:spPr>
          <a:xfrm>
            <a:off x="8456023" y="0"/>
            <a:ext cx="3735977" cy="432000"/>
          </a:xfrm>
          <a:prstGeom prst="rect">
            <a:avLst/>
          </a:prstGeom>
          <a:solidFill>
            <a:srgbClr val="92D050"/>
          </a:solidFill>
          <a:ln w="1270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7000"/>
              </a:lnSpc>
              <a:spcBef>
                <a:spcPts val="0"/>
              </a:spcBef>
            </a:pPr>
            <a:r>
              <a:rPr lang="en-IN" sz="2800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Reduce the system load </a:t>
            </a:r>
          </a:p>
        </p:txBody>
      </p:sp>
    </p:spTree>
    <p:extLst>
      <p:ext uri="{BB962C8B-B14F-4D97-AF65-F5344CB8AC3E}">
        <p14:creationId xmlns:p14="http://schemas.microsoft.com/office/powerpoint/2010/main" val="170252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8E3B9A-A315-49A7-BB12-07C115BE2A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18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D3CC4A-427A-436B-AA35-5023D1B2CFA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4500D4C-58B2-47A2-8F0C-83D30D7C3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177" y="432000"/>
            <a:ext cx="3997496" cy="432000"/>
          </a:xfr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07000"/>
              </a:lnSpc>
              <a:spcBef>
                <a:spcPts val="0"/>
              </a:spcBef>
            </a:pPr>
            <a:r>
              <a:rPr lang="en-IN" sz="2800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Radiant cooling system </a:t>
            </a:r>
          </a:p>
        </p:txBody>
      </p:sp>
      <p:pic>
        <p:nvPicPr>
          <p:cNvPr id="2050" name="Picture 2" descr="https://nzeb.in/wp-content/uploads/2015/08/radiant-system.jpg">
            <a:extLst>
              <a:ext uri="{FF2B5EF4-FFF2-40B4-BE49-F238E27FC236}">
                <a16:creationId xmlns:a16="http://schemas.microsoft.com/office/drawing/2014/main" id="{863C5B9A-8A83-4558-87F8-B359CEA84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30" y="1165114"/>
            <a:ext cx="8776773" cy="572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40468B25-9CE6-451A-AA98-D537FA6F7ADF}"/>
              </a:ext>
            </a:extLst>
          </p:cNvPr>
          <p:cNvSpPr txBox="1">
            <a:spLocks/>
          </p:cNvSpPr>
          <p:nvPr/>
        </p:nvSpPr>
        <p:spPr>
          <a:xfrm>
            <a:off x="8456023" y="0"/>
            <a:ext cx="3735977" cy="432000"/>
          </a:xfrm>
          <a:prstGeom prst="rect">
            <a:avLst/>
          </a:prstGeom>
          <a:solidFill>
            <a:srgbClr val="92D050"/>
          </a:solidFill>
          <a:ln w="1270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7000"/>
              </a:lnSpc>
              <a:spcBef>
                <a:spcPts val="0"/>
              </a:spcBef>
            </a:pPr>
            <a:r>
              <a:rPr lang="en-IN" sz="2800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Reduce the system load </a:t>
            </a:r>
          </a:p>
        </p:txBody>
      </p:sp>
    </p:spTree>
    <p:extLst>
      <p:ext uri="{BB962C8B-B14F-4D97-AF65-F5344CB8AC3E}">
        <p14:creationId xmlns:p14="http://schemas.microsoft.com/office/powerpoint/2010/main" val="73669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D8507A-9D5A-4E04-A004-13037D24B6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19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151104-7740-4E78-9042-54FB63EA0B8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Strategies for Space Cooling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53296B-6E7F-4588-BE3C-29743713D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582" y="1936040"/>
            <a:ext cx="7431934" cy="3838717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4B8FAD58-F0AC-4C1F-9776-AB3DA8EDE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023" y="432000"/>
            <a:ext cx="3556526" cy="432000"/>
          </a:xfr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07000"/>
              </a:lnSpc>
              <a:spcBef>
                <a:spcPts val="0"/>
              </a:spcBef>
            </a:pPr>
            <a:r>
              <a:rPr lang="en-US" sz="2800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Evaporative cooling </a:t>
            </a:r>
            <a:endParaRPr lang="en-IN" sz="2800" b="1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DF6CDEA4-7AEB-4404-84D8-B01847EE474A}"/>
              </a:ext>
            </a:extLst>
          </p:cNvPr>
          <p:cNvSpPr txBox="1">
            <a:spLocks/>
          </p:cNvSpPr>
          <p:nvPr/>
        </p:nvSpPr>
        <p:spPr>
          <a:xfrm>
            <a:off x="8634266" y="0"/>
            <a:ext cx="3556526" cy="432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7000"/>
              </a:lnSpc>
              <a:spcBef>
                <a:spcPts val="0"/>
              </a:spcBef>
            </a:pPr>
            <a:r>
              <a:rPr lang="en-US" sz="2800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Passive cooling </a:t>
            </a:r>
            <a:endParaRPr lang="en-IN" sz="2800" b="1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782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"/>
          <p:cNvSpPr txBox="1"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-US"/>
              <a:t>Psychometric process</a:t>
            </a:r>
            <a:endParaRPr/>
          </a:p>
        </p:txBody>
      </p:sp>
      <p:sp>
        <p:nvSpPr>
          <p:cNvPr id="171" name="Google Shape;171;p10"/>
          <p:cNvSpPr txBox="1">
            <a:spLocks noGrp="1"/>
          </p:cNvSpPr>
          <p:nvPr>
            <p:ph type="body" idx="1"/>
          </p:nvPr>
        </p:nvSpPr>
        <p:spPr>
          <a:xfrm>
            <a:off x="352112" y="2350121"/>
            <a:ext cx="4874980" cy="398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200"/>
              <a:buChar char="▪"/>
            </a:pPr>
            <a:r>
              <a:rPr lang="en-US"/>
              <a:t>How do estimate the energy transfer in each process 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200"/>
              <a:buChar char="▪"/>
            </a:pPr>
            <a:r>
              <a:rPr lang="en-US"/>
              <a:t>B and F are the major air conditioning process </a:t>
            </a:r>
            <a:endParaRPr/>
          </a:p>
        </p:txBody>
      </p:sp>
      <p:sp>
        <p:nvSpPr>
          <p:cNvPr id="172" name="Google Shape;172;p10"/>
          <p:cNvSpPr txBox="1">
            <a:spLocks noGrp="1"/>
          </p:cNvSpPr>
          <p:nvPr>
            <p:ph type="ftr" idx="11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 410/607 Energy Management</a:t>
            </a:r>
            <a:endParaRPr/>
          </a:p>
        </p:txBody>
      </p:sp>
      <p:sp>
        <p:nvSpPr>
          <p:cNvPr id="173" name="Google Shape;173;p10"/>
          <p:cNvSpPr txBox="1">
            <a:spLocks noGrp="1"/>
          </p:cNvSpPr>
          <p:nvPr>
            <p:ph type="sldNum" idx="12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174" name="Google Shape;174;p10" descr="Schematic representation of air conditioning processes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9307" y="1828455"/>
            <a:ext cx="6134938" cy="50295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3304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2133600" y="895350"/>
          <a:ext cx="8077200" cy="557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to de Photo Editor" r:id="rId2" imgW="11780952" imgH="8133333" progId="">
                  <p:embed/>
                </p:oleObj>
              </mc:Choice>
              <mc:Fallback>
                <p:oleObj name="Foto de Photo Editor" r:id="rId2" imgW="11780952" imgH="8133333" progId="">
                  <p:embed/>
                  <p:pic>
                    <p:nvPicPr>
                      <p:cNvPr id="20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895350"/>
                        <a:ext cx="8077200" cy="5575300"/>
                      </a:xfrm>
                      <a:prstGeom prst="rect">
                        <a:avLst/>
                      </a:prstGeom>
                      <a:noFill/>
                      <a:ln w="9525" cap="rnd">
                        <a:solidFill>
                          <a:schemeClr val="tx1"/>
                        </a:solidFill>
                        <a:prstDash val="sysDot"/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3657600" y="1581151"/>
            <a:ext cx="6248400" cy="4518025"/>
            <a:chOff x="1392" y="960"/>
            <a:chExt cx="3936" cy="2846"/>
          </a:xfrm>
        </p:grpSpPr>
        <p:grpSp>
          <p:nvGrpSpPr>
            <p:cNvPr id="4" name="Group 5"/>
            <p:cNvGrpSpPr>
              <a:grpSpLocks/>
            </p:cNvGrpSpPr>
            <p:nvPr/>
          </p:nvGrpSpPr>
          <p:grpSpPr bwMode="auto">
            <a:xfrm>
              <a:off x="2352" y="960"/>
              <a:ext cx="2976" cy="2846"/>
              <a:chOff x="2352" y="960"/>
              <a:chExt cx="2976" cy="2846"/>
            </a:xfrm>
          </p:grpSpPr>
          <p:sp>
            <p:nvSpPr>
              <p:cNvPr id="2061" name="Line 6"/>
              <p:cNvSpPr>
                <a:spLocks noChangeShapeType="1"/>
              </p:cNvSpPr>
              <p:nvPr/>
            </p:nvSpPr>
            <p:spPr bwMode="auto">
              <a:xfrm flipH="1">
                <a:off x="2352" y="960"/>
                <a:ext cx="1200" cy="48"/>
              </a:xfrm>
              <a:prstGeom prst="line">
                <a:avLst/>
              </a:prstGeom>
              <a:noFill/>
              <a:ln w="76200" cap="rnd">
                <a:solidFill>
                  <a:srgbClr val="FF0000"/>
                </a:solidFill>
                <a:prstDash val="sysDot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2" name="Line 7"/>
              <p:cNvSpPr>
                <a:spLocks noChangeShapeType="1"/>
              </p:cNvSpPr>
              <p:nvPr/>
            </p:nvSpPr>
            <p:spPr bwMode="auto">
              <a:xfrm>
                <a:off x="2400" y="2976"/>
                <a:ext cx="1152" cy="48"/>
              </a:xfrm>
              <a:prstGeom prst="line">
                <a:avLst/>
              </a:prstGeom>
              <a:noFill/>
              <a:ln w="76200" cap="rnd">
                <a:solidFill>
                  <a:srgbClr val="FF0000"/>
                </a:solidFill>
                <a:prstDash val="sysDot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3" name="Line 8"/>
              <p:cNvSpPr>
                <a:spLocks noChangeShapeType="1"/>
              </p:cNvSpPr>
              <p:nvPr/>
            </p:nvSpPr>
            <p:spPr bwMode="auto">
              <a:xfrm>
                <a:off x="4128" y="1776"/>
                <a:ext cx="0" cy="144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4" name="Rectangle 9"/>
              <p:cNvSpPr>
                <a:spLocks noChangeArrowheads="1"/>
              </p:cNvSpPr>
              <p:nvPr/>
            </p:nvSpPr>
            <p:spPr bwMode="auto">
              <a:xfrm>
                <a:off x="3936" y="1296"/>
                <a:ext cx="1392" cy="240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b="1">
                    <a:solidFill>
                      <a:srgbClr val="FF0000"/>
                    </a:solidFill>
                  </a:rPr>
                  <a:t>Heat Exchanger</a:t>
                </a:r>
              </a:p>
            </p:txBody>
          </p:sp>
          <p:sp>
            <p:nvSpPr>
              <p:cNvPr id="2065" name="Text Box 10"/>
              <p:cNvSpPr txBox="1">
                <a:spLocks noChangeArrowheads="1"/>
              </p:cNvSpPr>
              <p:nvPr/>
            </p:nvSpPr>
            <p:spPr bwMode="auto">
              <a:xfrm>
                <a:off x="3650" y="3360"/>
                <a:ext cx="1580" cy="446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000" b="1">
                    <a:solidFill>
                      <a:srgbClr val="FF0000"/>
                    </a:solidFill>
                  </a:rPr>
                  <a:t>Absorber</a:t>
                </a:r>
              </a:p>
              <a:p>
                <a:r>
                  <a:rPr lang="en-US" sz="2000" b="1">
                    <a:solidFill>
                      <a:srgbClr val="FF0000"/>
                    </a:solidFill>
                  </a:rPr>
                  <a:t>Thermal Compression</a:t>
                </a:r>
              </a:p>
            </p:txBody>
          </p:sp>
        </p:grpSp>
        <p:sp>
          <p:nvSpPr>
            <p:cNvPr id="2059" name="Line 11"/>
            <p:cNvSpPr>
              <a:spLocks noChangeShapeType="1"/>
            </p:cNvSpPr>
            <p:nvPr/>
          </p:nvSpPr>
          <p:spPr bwMode="auto">
            <a:xfrm>
              <a:off x="1392" y="1344"/>
              <a:ext cx="2640" cy="12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0" name="Line 12"/>
            <p:cNvSpPr>
              <a:spLocks noChangeShapeType="1"/>
            </p:cNvSpPr>
            <p:nvPr/>
          </p:nvSpPr>
          <p:spPr bwMode="auto">
            <a:xfrm flipV="1">
              <a:off x="1392" y="1536"/>
              <a:ext cx="2496" cy="100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59" name="Text Box 15"/>
          <p:cNvSpPr txBox="1">
            <a:spLocks noChangeArrowheads="1"/>
          </p:cNvSpPr>
          <p:nvPr/>
        </p:nvSpPr>
        <p:spPr bwMode="auto">
          <a:xfrm>
            <a:off x="3184525" y="3068639"/>
            <a:ext cx="8419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0000CC"/>
                </a:solidFill>
              </a:rPr>
              <a:t>VCRS</a:t>
            </a:r>
          </a:p>
        </p:txBody>
      </p:sp>
      <p:sp>
        <p:nvSpPr>
          <p:cNvPr id="6160" name="Text Box 16"/>
          <p:cNvSpPr txBox="1">
            <a:spLocks noChangeArrowheads="1"/>
          </p:cNvSpPr>
          <p:nvPr/>
        </p:nvSpPr>
        <p:spPr bwMode="auto">
          <a:xfrm>
            <a:off x="8382001" y="2952751"/>
            <a:ext cx="124425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CC3300"/>
                </a:solidFill>
              </a:rPr>
              <a:t>Thermal</a:t>
            </a:r>
          </a:p>
          <a:p>
            <a:r>
              <a:rPr lang="en-US" sz="2400" b="1">
                <a:solidFill>
                  <a:srgbClr val="CC3300"/>
                </a:solidFill>
              </a:rPr>
              <a:t>Power</a:t>
            </a:r>
          </a:p>
          <a:p>
            <a:r>
              <a:rPr lang="en-US" sz="2400" b="1">
                <a:solidFill>
                  <a:srgbClr val="CC3300"/>
                </a:solidFill>
              </a:rPr>
              <a:t>Plant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320265" y="-4378"/>
            <a:ext cx="4722000" cy="50405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ctr">
              <a:lnSpc>
                <a:spcPct val="107000"/>
              </a:lnSpc>
              <a:spcBef>
                <a:spcPts val="0"/>
              </a:spcBef>
              <a:buNone/>
              <a:defRPr sz="2800" b="1" spc="-100" baseline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Vapor absorption system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5F5218-520F-A49F-B7F0-F1D0FA92B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C38F13-5C6D-4EA8-90B6-984FAFC0419A}"/>
              </a:ext>
            </a:extLst>
          </p:cNvPr>
          <p:cNvSpPr txBox="1"/>
          <p:nvPr/>
        </p:nvSpPr>
        <p:spPr>
          <a:xfrm>
            <a:off x="109899" y="1687275"/>
            <a:ext cx="16520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 Pairs: </a:t>
            </a:r>
          </a:p>
          <a:p>
            <a:pPr algn="ctr"/>
            <a:r>
              <a:rPr lang="en-US" sz="140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</a:t>
            </a:r>
            <a:r>
              <a:rPr lang="en-US" sz="140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H</a:t>
            </a:r>
            <a:r>
              <a:rPr lang="en-US" sz="1400" baseline="-2500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40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</a:p>
          <a:p>
            <a:pPr algn="ctr"/>
            <a:r>
              <a:rPr lang="en-US" sz="140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en-US" sz="1400" baseline="-2500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40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H</a:t>
            </a:r>
            <a:r>
              <a:rPr lang="en-US" sz="1400" baseline="-2500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40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1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R134a -  DMAC</a:t>
            </a:r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itle 4">
            <a:extLst>
              <a:ext uri="{FF2B5EF4-FFF2-40B4-BE49-F238E27FC236}">
                <a16:creationId xmlns:a16="http://schemas.microsoft.com/office/drawing/2014/main" id="{E0A502CE-BB8E-4987-99CC-EC4D5D14C0DB}"/>
              </a:ext>
            </a:extLst>
          </p:cNvPr>
          <p:cNvSpPr txBox="1">
            <a:spLocks/>
          </p:cNvSpPr>
          <p:nvPr/>
        </p:nvSpPr>
        <p:spPr>
          <a:xfrm>
            <a:off x="8634266" y="0"/>
            <a:ext cx="3556526" cy="432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7000"/>
              </a:lnSpc>
              <a:spcBef>
                <a:spcPts val="0"/>
              </a:spcBef>
            </a:pPr>
            <a:r>
              <a:rPr lang="en-US" sz="2800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Passive cooling </a:t>
            </a:r>
            <a:endParaRPr lang="en-IN" sz="2800" b="1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79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6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6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9" grpId="0"/>
      <p:bldP spid="616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3" descr="Electricity generation and transmission"/>
          <p:cNvPicPr>
            <a:picLocks noChangeAspect="1" noChangeArrowheads="1"/>
          </p:cNvPicPr>
          <p:nvPr/>
        </p:nvPicPr>
        <p:blipFill>
          <a:blip r:embed="rId2" cstate="print"/>
          <a:srcRect r="7033"/>
          <a:stretch>
            <a:fillRect/>
          </a:stretch>
        </p:blipFill>
        <p:spPr bwMode="auto">
          <a:xfrm>
            <a:off x="1752600" y="1133129"/>
            <a:ext cx="8610600" cy="27590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 l="3171" t="6715" r="3171" b="8495"/>
          <a:stretch>
            <a:fillRect/>
          </a:stretch>
        </p:blipFill>
        <p:spPr bwMode="auto">
          <a:xfrm>
            <a:off x="2060576" y="3976165"/>
            <a:ext cx="4568825" cy="19065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2292" name="TextBox 3"/>
          <p:cNvSpPr txBox="1">
            <a:spLocks noChangeArrowheads="1"/>
          </p:cNvSpPr>
          <p:nvPr/>
        </p:nvSpPr>
        <p:spPr bwMode="auto">
          <a:xfrm>
            <a:off x="6705600" y="3976166"/>
            <a:ext cx="3657600" cy="187166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 u="sng"/>
              <a:t>Expected losses in power lines</a:t>
            </a:r>
          </a:p>
          <a:p>
            <a:endParaRPr lang="en-US" sz="800" b="1" u="sng"/>
          </a:p>
          <a:p>
            <a:r>
              <a:rPr lang="en-US" b="1"/>
              <a:t>Power plant  loss   	:  70%</a:t>
            </a:r>
          </a:p>
          <a:p>
            <a:r>
              <a:rPr lang="en-US" b="1" i="1"/>
              <a:t>(Efficiency = 30%)</a:t>
            </a:r>
          </a:p>
          <a:p>
            <a:r>
              <a:rPr lang="en-US" b="1"/>
              <a:t>Generator Loss      	:    5%</a:t>
            </a:r>
          </a:p>
          <a:p>
            <a:r>
              <a:rPr lang="en-US" b="1"/>
              <a:t>T &amp;D Loss               	:  30%</a:t>
            </a:r>
          </a:p>
          <a:p>
            <a:r>
              <a:rPr lang="en-US" b="1"/>
              <a:t>End Equipment loss	:  10%</a:t>
            </a:r>
          </a:p>
        </p:txBody>
      </p:sp>
      <p:sp>
        <p:nvSpPr>
          <p:cNvPr id="12293" name="TextBox 7"/>
          <p:cNvSpPr txBox="1">
            <a:spLocks noChangeArrowheads="1"/>
          </p:cNvSpPr>
          <p:nvPr/>
        </p:nvSpPr>
        <p:spPr bwMode="auto">
          <a:xfrm>
            <a:off x="1752600" y="5885656"/>
            <a:ext cx="47019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25 kW – 7.5 kW – 6.75 kW – 4.75 kW – 4.25 kW</a:t>
            </a:r>
          </a:p>
        </p:txBody>
      </p:sp>
      <p:sp>
        <p:nvSpPr>
          <p:cNvPr id="9" name="Rectangle 8"/>
          <p:cNvSpPr/>
          <p:nvPr/>
        </p:nvSpPr>
        <p:spPr>
          <a:xfrm>
            <a:off x="1903040" y="6245696"/>
            <a:ext cx="8153400" cy="45720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>
                <a:solidFill>
                  <a:schemeClr val="bg1"/>
                </a:solidFill>
              </a:rPr>
              <a:t>Heat Source to Site Power Factor: 4.25/25 = </a:t>
            </a:r>
            <a:r>
              <a:rPr lang="en-US" sz="2800">
                <a:solidFill>
                  <a:srgbClr val="00B0F0"/>
                </a:solidFill>
              </a:rPr>
              <a:t>0.17</a:t>
            </a:r>
          </a:p>
        </p:txBody>
      </p:sp>
      <p:sp>
        <p:nvSpPr>
          <p:cNvPr id="12295" name="Text Box 7"/>
          <p:cNvSpPr txBox="1">
            <a:spLocks noChangeArrowheads="1"/>
          </p:cNvSpPr>
          <p:nvPr/>
        </p:nvSpPr>
        <p:spPr bwMode="auto">
          <a:xfrm>
            <a:off x="2538674" y="701081"/>
            <a:ext cx="73737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</a:rPr>
              <a:t>Power generation – Transmission – Compression Cooling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63EF4A-8D6E-3C4E-5643-4A6EA60B4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BD9E877-D3AE-44CA-BFDD-9747A4D4AD32}"/>
              </a:ext>
            </a:extLst>
          </p:cNvPr>
          <p:cNvSpPr txBox="1">
            <a:spLocks/>
          </p:cNvSpPr>
          <p:nvPr/>
        </p:nvSpPr>
        <p:spPr>
          <a:xfrm>
            <a:off x="320265" y="-4378"/>
            <a:ext cx="4722000" cy="50405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ctr">
              <a:lnSpc>
                <a:spcPct val="107000"/>
              </a:lnSpc>
              <a:spcBef>
                <a:spcPts val="0"/>
              </a:spcBef>
              <a:buNone/>
              <a:defRPr sz="2800" b="1" spc="-100" baseline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Vapor absorption system </a:t>
            </a: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5BE4AB0-9B30-4C03-A3BD-04A639BA0755}"/>
              </a:ext>
            </a:extLst>
          </p:cNvPr>
          <p:cNvSpPr txBox="1">
            <a:spLocks/>
          </p:cNvSpPr>
          <p:nvPr/>
        </p:nvSpPr>
        <p:spPr>
          <a:xfrm>
            <a:off x="8634266" y="0"/>
            <a:ext cx="3556526" cy="432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7000"/>
              </a:lnSpc>
              <a:spcBef>
                <a:spcPts val="0"/>
              </a:spcBef>
            </a:pPr>
            <a:r>
              <a:rPr lang="en-US" sz="2800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Passive cooling </a:t>
            </a:r>
            <a:endParaRPr lang="en-IN" sz="2800" b="1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9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904333" y="-3062"/>
            <a:ext cx="4364353" cy="50405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ctr">
              <a:lnSpc>
                <a:spcPct val="107000"/>
              </a:lnSpc>
              <a:spcBef>
                <a:spcPts val="0"/>
              </a:spcBef>
              <a:buNone/>
              <a:defRPr sz="2800" b="1" spc="-100" baseline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Liquid desiccant cooling system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4333" y="855576"/>
            <a:ext cx="9169719" cy="6002424"/>
          </a:xfrm>
          <a:prstGeom prst="rect">
            <a:avLst/>
          </a:prstGeom>
        </p:spPr>
      </p:pic>
      <p:pic>
        <p:nvPicPr>
          <p:cNvPr id="3" name="Picture 4" descr="http://previews.123rf.com/images/ragsac/ragsac0805/ragsac080500067/3093132-3D-Sun-in-white-background--Stock-Photo-sun.jpg"/>
          <p:cNvPicPr>
            <a:picLocks noChangeAspect="1" noChangeArrowheads="1"/>
          </p:cNvPicPr>
          <p:nvPr/>
        </p:nvPicPr>
        <p:blipFill>
          <a:blip r:embed="rId3" cstate="print"/>
          <a:srcRect l="9331" t="7990" r="10660" b="16002"/>
          <a:stretch>
            <a:fillRect/>
          </a:stretch>
        </p:blipFill>
        <p:spPr bwMode="auto">
          <a:xfrm>
            <a:off x="2001265" y="1381749"/>
            <a:ext cx="492631" cy="46800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231303-07ED-E41A-CE11-58366DA5E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67B2689D-F4DA-43AE-9CFA-E120C78A0DB0}"/>
              </a:ext>
            </a:extLst>
          </p:cNvPr>
          <p:cNvSpPr txBox="1">
            <a:spLocks/>
          </p:cNvSpPr>
          <p:nvPr/>
        </p:nvSpPr>
        <p:spPr>
          <a:xfrm>
            <a:off x="8634266" y="0"/>
            <a:ext cx="3556526" cy="432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7000"/>
              </a:lnSpc>
              <a:spcBef>
                <a:spcPts val="0"/>
              </a:spcBef>
            </a:pPr>
            <a:r>
              <a:rPr lang="en-US" sz="2800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Passive cooling </a:t>
            </a:r>
            <a:endParaRPr lang="en-IN" sz="2800" b="1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011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D4B583-7EF7-1770-FAFC-38A0E7D02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6" name="Picture 4" descr="Solid desiccant air conditioning – A state of the art review - ScienceDirect">
            <a:extLst>
              <a:ext uri="{FF2B5EF4-FFF2-40B4-BE49-F238E27FC236}">
                <a16:creationId xmlns:a16="http://schemas.microsoft.com/office/drawing/2014/main" id="{C0702B8B-E85C-4C36-A017-01F3C71B9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001" y="1779712"/>
            <a:ext cx="6713893" cy="507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949A346-F6C3-4EB2-8457-FB212FDF0314}"/>
              </a:ext>
            </a:extLst>
          </p:cNvPr>
          <p:cNvSpPr txBox="1">
            <a:spLocks/>
          </p:cNvSpPr>
          <p:nvPr/>
        </p:nvSpPr>
        <p:spPr>
          <a:xfrm>
            <a:off x="664187" y="643483"/>
            <a:ext cx="4364353" cy="50405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ctr">
              <a:lnSpc>
                <a:spcPct val="107000"/>
              </a:lnSpc>
              <a:spcBef>
                <a:spcPts val="0"/>
              </a:spcBef>
              <a:buNone/>
              <a:defRPr sz="2800" b="1" spc="-100" baseline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Solid desiccant cooling system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A5FEF71-9FF3-48B2-96BC-C4A6F6239EF8}"/>
              </a:ext>
            </a:extLst>
          </p:cNvPr>
          <p:cNvSpPr txBox="1">
            <a:spLocks/>
          </p:cNvSpPr>
          <p:nvPr/>
        </p:nvSpPr>
        <p:spPr>
          <a:xfrm>
            <a:off x="8523430" y="679511"/>
            <a:ext cx="3556526" cy="432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7000"/>
              </a:lnSpc>
              <a:spcBef>
                <a:spcPts val="0"/>
              </a:spcBef>
            </a:pPr>
            <a:r>
              <a:rPr lang="en-US" sz="2800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Passive cooling </a:t>
            </a:r>
            <a:endParaRPr lang="en-IN" sz="2800" b="1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988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05318D-9C02-4334-AC87-8A05937AED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506259-B4D2-4958-ABAE-D17F7224461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Strategies for Space Cooling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545C4BE-B086-4A57-B7CA-6025C31D2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703" y="0"/>
            <a:ext cx="3617486" cy="432000"/>
          </a:xfrm>
          <a:solidFill>
            <a:schemeClr val="accent2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07000"/>
              </a:lnSpc>
              <a:spcBef>
                <a:spcPts val="0"/>
              </a:spcBef>
            </a:pPr>
            <a:r>
              <a:rPr lang="en-US" altLang="en-US" sz="2800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Geothermal cooling</a:t>
            </a:r>
            <a:endParaRPr lang="en-IN" sz="2800" b="1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EAD7A9F9-903B-4EA5-84F9-845F1FD04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623" y="1197349"/>
            <a:ext cx="8554892" cy="480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46AFDAED-524E-44F1-938B-8511C73D73A7}"/>
              </a:ext>
            </a:extLst>
          </p:cNvPr>
          <p:cNvSpPr txBox="1">
            <a:spLocks/>
          </p:cNvSpPr>
          <p:nvPr/>
        </p:nvSpPr>
        <p:spPr>
          <a:xfrm>
            <a:off x="8634266" y="0"/>
            <a:ext cx="3556526" cy="432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7000"/>
              </a:lnSpc>
              <a:spcBef>
                <a:spcPts val="0"/>
              </a:spcBef>
            </a:pPr>
            <a:r>
              <a:rPr lang="en-US" sz="2800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Passive cooling </a:t>
            </a:r>
            <a:endParaRPr lang="en-IN" sz="2800" b="1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930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DD05CD7-3F67-2229-295F-40FDF7A46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235" y="780808"/>
            <a:ext cx="5448765" cy="3387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F926216-2BE4-025F-8C02-C3F51BEBCCED}"/>
              </a:ext>
            </a:extLst>
          </p:cNvPr>
          <p:cNvSpPr/>
          <p:nvPr/>
        </p:nvSpPr>
        <p:spPr>
          <a:xfrm>
            <a:off x="159113" y="688016"/>
            <a:ext cx="4607379" cy="50736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07000"/>
              </a:lnSpc>
            </a:pPr>
            <a:r>
              <a:rPr lang="en-US" sz="2800" b="1" spc="-1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Deep Sea Water Cooling System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760822-EC63-4E9B-8158-54A06D3FA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47404"/>
            <a:ext cx="6777503" cy="3657601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FBC143BD-95BE-46C9-9452-A44A32EAAF32}"/>
              </a:ext>
            </a:extLst>
          </p:cNvPr>
          <p:cNvSpPr txBox="1">
            <a:spLocks/>
          </p:cNvSpPr>
          <p:nvPr/>
        </p:nvSpPr>
        <p:spPr>
          <a:xfrm>
            <a:off x="8634266" y="0"/>
            <a:ext cx="3556526" cy="432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7000"/>
              </a:lnSpc>
              <a:spcBef>
                <a:spcPts val="0"/>
              </a:spcBef>
            </a:pPr>
            <a:r>
              <a:rPr lang="en-US" sz="2800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Passive cooling </a:t>
            </a:r>
            <a:endParaRPr lang="en-IN" sz="2800" b="1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306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40381D1-CC56-4801-9687-C42B99309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828910"/>
            <a:ext cx="5472000" cy="360000"/>
          </a:xfrm>
          <a:solidFill>
            <a:schemeClr val="accent2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07000"/>
              </a:lnSpc>
              <a:spcBef>
                <a:spcPts val="0"/>
              </a:spcBef>
            </a:pPr>
            <a:r>
              <a:rPr lang="en-IN" sz="2800" spc="-1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Trombe wall / Solar chimney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85E559-C7A9-402F-877E-A339D205F2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26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068F38-E8E6-4C72-B4DD-4AF041DC89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29"/>
          <a:stretch/>
        </p:blipFill>
        <p:spPr>
          <a:xfrm>
            <a:off x="1672839" y="1945819"/>
            <a:ext cx="8039748" cy="4775656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2D876171-1908-4E09-8C51-465F89E3D702}"/>
              </a:ext>
            </a:extLst>
          </p:cNvPr>
          <p:cNvSpPr txBox="1">
            <a:spLocks/>
          </p:cNvSpPr>
          <p:nvPr/>
        </p:nvSpPr>
        <p:spPr>
          <a:xfrm>
            <a:off x="8634266" y="0"/>
            <a:ext cx="3556526" cy="432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7000"/>
              </a:lnSpc>
              <a:spcBef>
                <a:spcPts val="0"/>
              </a:spcBef>
            </a:pPr>
            <a:r>
              <a:rPr lang="en-US" sz="2800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Ventilation cooling </a:t>
            </a:r>
            <a:endParaRPr lang="en-IN" sz="2800" b="1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222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C20FA-1DA1-4329-A8B7-D5B382AC0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141" y="833320"/>
            <a:ext cx="2346034" cy="432000"/>
          </a:xfrm>
          <a:solidFill>
            <a:schemeClr val="accent2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07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</a:pPr>
            <a:r>
              <a:rPr lang="en-IN" sz="2800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Wind tower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615167-113A-4327-8BEC-AA2BAC2258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Strategies for Space Cooling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A8375-A44F-4B2E-B5BD-8AA46E3C84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27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3AFA56-7C11-4965-BAE0-10FEFF7080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99"/>
          <a:stretch/>
        </p:blipFill>
        <p:spPr>
          <a:xfrm>
            <a:off x="3288319" y="481418"/>
            <a:ext cx="5791026" cy="6272217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510505ED-434C-4C04-B263-E204BE2E8E03}"/>
              </a:ext>
            </a:extLst>
          </p:cNvPr>
          <p:cNvSpPr txBox="1">
            <a:spLocks/>
          </p:cNvSpPr>
          <p:nvPr/>
        </p:nvSpPr>
        <p:spPr>
          <a:xfrm>
            <a:off x="8634266" y="0"/>
            <a:ext cx="3556526" cy="432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7000"/>
              </a:lnSpc>
              <a:spcBef>
                <a:spcPts val="0"/>
              </a:spcBef>
            </a:pPr>
            <a:r>
              <a:rPr lang="en-US" sz="2800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Ventilation cooling </a:t>
            </a:r>
            <a:endParaRPr lang="en-IN" sz="2800" b="1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121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3A9D41-6182-4AB9-A66D-DFCA04FAC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160" y="1995168"/>
            <a:ext cx="11608631" cy="4660183"/>
          </a:xfrm>
        </p:spPr>
        <p:txBody>
          <a:bodyPr>
            <a:normAutofit fontScale="92500" lnSpcReduction="20000"/>
          </a:bodyPr>
          <a:lstStyle/>
          <a:p>
            <a:r>
              <a:rPr lang="en-IN">
                <a:hlinkClick r:id="rId2"/>
              </a:rPr>
              <a:t>https://www.trane.com/content/dam/Trane/Commercial/global/products-systems/education-training/engineers-newsletters/airside-design/admapn020en-0406.pdf</a:t>
            </a:r>
            <a:endParaRPr lang="en-IN"/>
          </a:p>
          <a:p>
            <a:r>
              <a:rPr lang="en-IN">
                <a:hlinkClick r:id="rId3"/>
              </a:rPr>
              <a:t>https://nzeb.in/knowledge-centre/hvac-2/radiant-cooling-systems/</a:t>
            </a:r>
            <a:r>
              <a:rPr lang="en-IN"/>
              <a:t> </a:t>
            </a:r>
          </a:p>
          <a:p>
            <a:r>
              <a:rPr lang="en-US"/>
              <a:t>NPTEL, Mechanical Engineering - Refrigeration and Air Conditioning</a:t>
            </a:r>
          </a:p>
          <a:p>
            <a:r>
              <a:rPr lang="en-US">
                <a:hlinkClick r:id="rId4"/>
              </a:rPr>
              <a:t>https://archive.nptel.ac.in/courses/112/105/112105129/</a:t>
            </a:r>
            <a:endParaRPr lang="en-US"/>
          </a:p>
          <a:p>
            <a:r>
              <a:rPr lang="en-US"/>
              <a:t>Karthik </a:t>
            </a:r>
            <a:r>
              <a:rPr lang="en-US" err="1"/>
              <a:t>Panchabikesan</a:t>
            </a:r>
            <a:r>
              <a:rPr lang="en-US"/>
              <a:t>, </a:t>
            </a:r>
            <a:r>
              <a:rPr lang="en-US" err="1"/>
              <a:t>Kumaresan</a:t>
            </a:r>
            <a:r>
              <a:rPr lang="en-US"/>
              <a:t> </a:t>
            </a:r>
            <a:r>
              <a:rPr lang="en-US" err="1"/>
              <a:t>Vellaisamy</a:t>
            </a:r>
            <a:r>
              <a:rPr lang="en-US"/>
              <a:t>, </a:t>
            </a:r>
            <a:r>
              <a:rPr lang="en-US" err="1"/>
              <a:t>Velraj</a:t>
            </a:r>
            <a:r>
              <a:rPr lang="en-US"/>
              <a:t> Ramalingam, Passive cooling potential in buildings under various climatic conditions in India, Renewable and Sustainable Energy Reviews, Volume 78, 2017, Pages 1236-1252,</a:t>
            </a:r>
          </a:p>
          <a:p>
            <a:r>
              <a:rPr lang="en-US">
                <a:hlinkClick r:id="rId5"/>
              </a:rPr>
              <a:t>https://climate.earthathome.org/sunlight-stored-in-soil/</a:t>
            </a:r>
            <a:endParaRPr lang="en-US"/>
          </a:p>
          <a:p>
            <a:r>
              <a:rPr lang="en-IN">
                <a:hlinkClick r:id="rId6"/>
              </a:rPr>
              <a:t>https://fairconditioning.org/knowledge/passive-design/shading/</a:t>
            </a:r>
            <a:endParaRPr lang="en-IN"/>
          </a:p>
          <a:p>
            <a:r>
              <a:rPr lang="en-IN">
                <a:hlinkClick r:id="rId7"/>
              </a:rPr>
              <a:t>https://www.sciencedirect.com/science/article/pii/S1364032116002665#f0010</a:t>
            </a:r>
            <a:r>
              <a:rPr lang="en-IN"/>
              <a:t> </a:t>
            </a:r>
          </a:p>
          <a:p>
            <a:r>
              <a:rPr lang="en-IN"/>
              <a:t> </a:t>
            </a:r>
          </a:p>
          <a:p>
            <a:endParaRPr lang="en-US"/>
          </a:p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914AED-43B3-45AC-BB5B-28F7A10477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28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17C7EF-3B58-40A2-AD1C-D04186EAB40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8CFAF7-14A2-4520-98FA-3F9B6D022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5106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Summer Air Conditioning System 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3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6C0FBB-EA15-4C19-8483-224959612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456"/>
            <a:ext cx="7429373" cy="5212080"/>
          </a:xfrm>
          <a:prstGeom prst="rect">
            <a:avLst/>
          </a:prstGeom>
        </p:spPr>
      </p:pic>
      <p:pic>
        <p:nvPicPr>
          <p:cNvPr id="10" name="Picture 2" descr="What Is HVAC Cooling Load Calculations, 54% OFF">
            <a:extLst>
              <a:ext uri="{FF2B5EF4-FFF2-40B4-BE49-F238E27FC236}">
                <a16:creationId xmlns:a16="http://schemas.microsoft.com/office/drawing/2014/main" id="{04674D51-0D83-4D62-B861-7A2468C416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" t="13204" r="6488" b="6450"/>
          <a:stretch/>
        </p:blipFill>
        <p:spPr bwMode="auto">
          <a:xfrm>
            <a:off x="7236056" y="4169948"/>
            <a:ext cx="4955944" cy="268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A66BF0-3BFB-41D2-8E2C-C487B4A54751}"/>
              </a:ext>
            </a:extLst>
          </p:cNvPr>
          <p:cNvSpPr txBox="1"/>
          <p:nvPr/>
        </p:nvSpPr>
        <p:spPr>
          <a:xfrm>
            <a:off x="9208655" y="2493818"/>
            <a:ext cx="2503054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/>
              <a:t>Sensible Load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/>
              <a:t>Latent Load </a:t>
            </a:r>
          </a:p>
        </p:txBody>
      </p:sp>
    </p:spTree>
    <p:extLst>
      <p:ext uri="{BB962C8B-B14F-4D97-AF65-F5344CB8AC3E}">
        <p14:creationId xmlns:p14="http://schemas.microsoft.com/office/powerpoint/2010/main" val="306276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D3A8F-AE64-4A4F-AE9B-13299943B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Cooling and Dehumidification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5B9A3-A0FD-499F-9119-F122CD7A3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Outdoor condition is 35℃, 50% RH</a:t>
            </a:r>
          </a:p>
          <a:p>
            <a:pPr marL="0" indent="0">
              <a:buNone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Indoor condition is 24℃, 50% RH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0318B-5143-4EC8-9E8E-162524F27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93D83E-D644-475E-A86C-5450F9A65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4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84D86-5F6C-42FC-9AC8-FFDF93808B02}"/>
              </a:ext>
            </a:extLst>
          </p:cNvPr>
          <p:cNvSpPr txBox="1"/>
          <p:nvPr/>
        </p:nvSpPr>
        <p:spPr>
          <a:xfrm>
            <a:off x="3934692" y="3657601"/>
            <a:ext cx="509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How to design your air conditioning system? </a:t>
            </a:r>
          </a:p>
        </p:txBody>
      </p:sp>
    </p:spTree>
    <p:extLst>
      <p:ext uri="{BB962C8B-B14F-4D97-AF65-F5344CB8AC3E}">
        <p14:creationId xmlns:p14="http://schemas.microsoft.com/office/powerpoint/2010/main" val="1585826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07287"/>
            <a:ext cx="7259782" cy="1362113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lt1"/>
                </a:solidFill>
                <a:latin typeface="Arial" pitchFamily="34" charset="0"/>
                <a:cs typeface="Arial" pitchFamily="34" charset="0"/>
              </a:rPr>
              <a:t>Vapor Compression Refrigeration system 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5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78"/>
          <a:stretch/>
        </p:blipFill>
        <p:spPr>
          <a:xfrm>
            <a:off x="6703210" y="2047897"/>
            <a:ext cx="4766674" cy="36999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047897"/>
            <a:ext cx="4047565" cy="35214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74607F-A784-403D-909F-3F02D6F6248D}"/>
              </a:ext>
            </a:extLst>
          </p:cNvPr>
          <p:cNvSpPr/>
          <p:nvPr/>
        </p:nvSpPr>
        <p:spPr>
          <a:xfrm>
            <a:off x="267855" y="5889048"/>
            <a:ext cx="10566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0070C0"/>
                </a:solidFill>
              </a:rPr>
              <a:t>A ton of refrigeration (1 TR) is defined as the amount of heat, which is to be extracted from one </a:t>
            </a:r>
            <a:r>
              <a:rPr lang="en-US" i="1" err="1">
                <a:solidFill>
                  <a:srgbClr val="0070C0"/>
                </a:solidFill>
              </a:rPr>
              <a:t>tonne</a:t>
            </a:r>
            <a:r>
              <a:rPr lang="en-US" i="1">
                <a:solidFill>
                  <a:srgbClr val="0070C0"/>
                </a:solidFill>
              </a:rPr>
              <a:t> of water at 0</a:t>
            </a:r>
            <a:r>
              <a:rPr lang="en-US" i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℃</a:t>
            </a:r>
            <a:r>
              <a:rPr lang="en-US" i="1">
                <a:solidFill>
                  <a:srgbClr val="0070C0"/>
                </a:solidFill>
              </a:rPr>
              <a:t> in order to convert into ice at 0</a:t>
            </a:r>
            <a:r>
              <a:rPr lang="en-US" i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℃</a:t>
            </a:r>
            <a:r>
              <a:rPr lang="en-US" i="1">
                <a:solidFill>
                  <a:srgbClr val="0070C0"/>
                </a:solidFill>
              </a:rPr>
              <a:t> in 24 hours (1 day). </a:t>
            </a:r>
          </a:p>
          <a:p>
            <a:pPr algn="ctr"/>
            <a:r>
              <a:rPr lang="en-US" i="1">
                <a:solidFill>
                  <a:srgbClr val="0070C0"/>
                </a:solidFill>
              </a:rPr>
              <a:t>1 TR = 210 kJ/min = 3.5 kW.</a:t>
            </a:r>
            <a:endParaRPr lang="en-CA" i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75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Refrigerants</a:t>
            </a:r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CA" smtClean="0"/>
              <a:t>6</a:t>
            </a:fld>
            <a:endParaRPr lang="en-CA"/>
          </a:p>
        </p:txBody>
      </p:sp>
      <p:pic>
        <p:nvPicPr>
          <p:cNvPr id="6" name="Picture 2" descr="http://www.sec.gov/Archives/edgar/data/29905/000002990512000024/form8k060412ex99107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" t="8768" b="6671"/>
          <a:stretch/>
        </p:blipFill>
        <p:spPr bwMode="auto">
          <a:xfrm>
            <a:off x="-1" y="1828456"/>
            <a:ext cx="7292139" cy="452789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87021FE-F8DA-4126-9292-0F399FF826F7}"/>
              </a:ext>
            </a:extLst>
          </p:cNvPr>
          <p:cNvGraphicFramePr>
            <a:graphicFrameLocks noGrp="1"/>
          </p:cNvGraphicFramePr>
          <p:nvPr/>
        </p:nvGraphicFramePr>
        <p:xfrm>
          <a:off x="7236118" y="2367480"/>
          <a:ext cx="4955882" cy="3102922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920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56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42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49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Arial" pitchFamily="34" charset="0"/>
                          <a:cs typeface="Arial" pitchFamily="34" charset="0"/>
                        </a:rPr>
                        <a:t>REFRIGERANT</a:t>
                      </a:r>
                      <a:endParaRPr lang="en-IN" sz="160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Arial" pitchFamily="34" charset="0"/>
                          <a:cs typeface="Arial" pitchFamily="34" charset="0"/>
                        </a:rPr>
                        <a:t>TYPE</a:t>
                      </a:r>
                      <a:endParaRPr lang="en-IN" sz="160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Arial" pitchFamily="34" charset="0"/>
                          <a:cs typeface="Arial" pitchFamily="34" charset="0"/>
                        </a:rPr>
                        <a:t>ODP*</a:t>
                      </a:r>
                      <a:endParaRPr lang="en-IN" sz="160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Arial" pitchFamily="34" charset="0"/>
                          <a:cs typeface="Arial" pitchFamily="34" charset="0"/>
                        </a:rPr>
                        <a:t>GWP*</a:t>
                      </a:r>
                      <a:endParaRPr lang="en-IN" sz="160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R-12</a:t>
                      </a:r>
                      <a:endParaRPr lang="en-US" sz="1600" b="1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CFC</a:t>
                      </a:r>
                      <a:endParaRPr lang="en-IN" sz="1600" b="1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0.820</a:t>
                      </a:r>
                      <a:endParaRPr lang="en-US" sz="1600" b="1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10,600</a:t>
                      </a:r>
                      <a:endParaRPr lang="en-IN" sz="1600" b="1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722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R-22</a:t>
                      </a:r>
                      <a:endParaRPr lang="en-IN" sz="1600" b="1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HCFC</a:t>
                      </a:r>
                      <a:endParaRPr lang="en-IN" sz="1600" b="1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0.034</a:t>
                      </a:r>
                      <a:endParaRPr lang="en-IN" sz="1600" b="1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1,700</a:t>
                      </a:r>
                      <a:endParaRPr lang="en-IN" sz="1600" b="1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R-404A</a:t>
                      </a:r>
                      <a:endParaRPr lang="en-IN" sz="1600" b="1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HFC</a:t>
                      </a:r>
                      <a:endParaRPr lang="en-IN" sz="1600" b="1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en-US" sz="1600" b="1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3,800</a:t>
                      </a:r>
                      <a:endParaRPr lang="en-IN" sz="1600" b="1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R-410A</a:t>
                      </a:r>
                      <a:endParaRPr lang="en-IN" sz="1600" b="1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HFC</a:t>
                      </a:r>
                      <a:endParaRPr lang="en-IN" sz="1600" b="1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en-IN" sz="1600" b="1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2,000</a:t>
                      </a:r>
                      <a:endParaRPr lang="en-IN" sz="1600" b="1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R-134a</a:t>
                      </a:r>
                      <a:endParaRPr lang="en-IN" sz="1600" b="1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HFC</a:t>
                      </a:r>
                      <a:endParaRPr lang="en-IN" sz="1600" b="1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en-IN" sz="1600" b="1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1,300</a:t>
                      </a:r>
                      <a:endParaRPr lang="en-IN" sz="1600" b="1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R-290 (Propane)</a:t>
                      </a:r>
                      <a:endParaRPr lang="en-IN" sz="1600" b="1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Natural</a:t>
                      </a:r>
                      <a:endParaRPr lang="en-IN" sz="1600" b="1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en-IN" sz="1600" b="1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~20</a:t>
                      </a:r>
                      <a:endParaRPr lang="en-IN" sz="1600" b="1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R-717 (Ammonia)</a:t>
                      </a:r>
                      <a:endParaRPr lang="en-IN" sz="1600" b="1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Natural</a:t>
                      </a:r>
                      <a:endParaRPr lang="en-IN" sz="1600" b="1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en-IN" sz="1600" b="1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&lt;1</a:t>
                      </a:r>
                      <a:endParaRPr lang="en-IN" sz="1600" b="1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R-1234yf</a:t>
                      </a:r>
                      <a:endParaRPr lang="en-IN" sz="1600" b="1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Unsaturated HFC</a:t>
                      </a:r>
                      <a:endParaRPr lang="en-IN" sz="1600" b="1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en-IN" sz="1600" b="1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endParaRPr lang="en-IN" sz="1600" b="1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6749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13BE-E36C-49B4-B3E2-4143C9318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6343"/>
            <a:ext cx="12192000" cy="1362113"/>
          </a:xfrm>
        </p:spPr>
        <p:txBody>
          <a:bodyPr/>
          <a:lstStyle/>
          <a:p>
            <a:r>
              <a:rPr lang="en-IN"/>
              <a:t>Estimate the energy demand (EER) of an air-conditioner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E6A4C-0379-48CF-AF1E-CFC2F98F1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Inlet condition: DBT=20℃, WBT=14℃</a:t>
            </a:r>
          </a:p>
          <a:p>
            <a:pPr marL="0" indent="0">
              <a:buNone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Outlet condition: DBT=12.7℃, WBT=11.3℃</a:t>
            </a:r>
          </a:p>
          <a:p>
            <a:pPr marL="0" indent="0">
              <a:buNone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Capacity = 10 TR</a:t>
            </a:r>
          </a:p>
          <a:p>
            <a:pPr marL="0" indent="0">
              <a:buNone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Air flow rate = 4751 m</a:t>
            </a:r>
            <a:r>
              <a:rPr lang="en-IN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/hr</a:t>
            </a:r>
          </a:p>
          <a:p>
            <a:pPr marL="0" indent="0">
              <a:buNone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Power consumption = 4300 W</a:t>
            </a:r>
          </a:p>
          <a:p>
            <a:pPr marL="0" indent="0">
              <a:buNone/>
            </a:pP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F7D0C7-30A3-4B4B-8B72-B54CCF2FC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509207-E7C0-400C-A7E0-4DEB81E07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7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070D43-75BE-462F-8CFE-08D3048C7B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94" r="2867"/>
          <a:stretch/>
        </p:blipFill>
        <p:spPr>
          <a:xfrm>
            <a:off x="4893748" y="3779020"/>
            <a:ext cx="7304405" cy="186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46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8207F6-82FE-4B47-94EE-5AA8847DF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200"/>
              <a:t>Reduce the room load</a:t>
            </a:r>
          </a:p>
          <a:p>
            <a:r>
              <a:rPr lang="en-IN" sz="2200"/>
              <a:t>Reduce the system load</a:t>
            </a:r>
          </a:p>
          <a:p>
            <a:r>
              <a:rPr lang="en-IN" sz="2200"/>
              <a:t>Meet the load by passive cooling methods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2107B1-E945-45ED-890A-1163B70DC3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8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BAF1F5-6ED0-4EBF-AD91-BC3DDD82A11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Strategies for Space Cooling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C54893C-F245-4399-8D8F-A4635528C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Strategies of Net Zero Buildings - Space Cooling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2861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2CE894A-D5D1-5289-F0A6-375D2811ECC4}"/>
              </a:ext>
            </a:extLst>
          </p:cNvPr>
          <p:cNvSpPr/>
          <p:nvPr/>
        </p:nvSpPr>
        <p:spPr>
          <a:xfrm>
            <a:off x="1645995" y="792879"/>
            <a:ext cx="2200918" cy="661648"/>
          </a:xfrm>
          <a:prstGeom prst="roundRect">
            <a:avLst/>
          </a:prstGeom>
          <a:solidFill>
            <a:srgbClr val="DAE0FE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Insulation</a:t>
            </a:r>
            <a:r>
              <a:rPr lang="en-US" sz="2800" b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 </a:t>
            </a:r>
            <a:endParaRPr lang="en-US" sz="2800" kern="1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17FDE18-EAB0-EB27-A571-DFED4DB0AC77}"/>
              </a:ext>
            </a:extLst>
          </p:cNvPr>
          <p:cNvSpPr/>
          <p:nvPr/>
        </p:nvSpPr>
        <p:spPr>
          <a:xfrm>
            <a:off x="699885" y="1861308"/>
            <a:ext cx="5061981" cy="156769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  <a:prstDash val="sysDash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sz="1600">
                <a:cs typeface="Times New Roman" panose="02020603050405020304" pitchFamily="18" charset="0"/>
              </a:rPr>
              <a:t>Reasons to provide insulation.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>
                <a:cs typeface="Times New Roman" panose="02020603050405020304" pitchFamily="18" charset="0"/>
              </a:rPr>
              <a:t>Thermal Protection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>
                <a:cs typeface="Times New Roman" panose="02020603050405020304" pitchFamily="18" charset="0"/>
              </a:rPr>
              <a:t>Roof Load Distribution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>
                <a:cs typeface="Times New Roman" panose="02020603050405020304" pitchFamily="18" charset="0"/>
              </a:rPr>
              <a:t>Building Codes and Standards (IS 3792-1978)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C9F0255-F46B-3B97-EF0E-6D9C543E81FC}"/>
              </a:ext>
            </a:extLst>
          </p:cNvPr>
          <p:cNvSpPr/>
          <p:nvPr/>
        </p:nvSpPr>
        <p:spPr>
          <a:xfrm>
            <a:off x="1072328" y="3469180"/>
            <a:ext cx="3913242" cy="407979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Types of Wall Insulation Materials</a:t>
            </a:r>
            <a:r>
              <a:rPr lang="en-US" sz="2000" b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 </a:t>
            </a:r>
            <a:endParaRPr lang="en-US" sz="2000" kern="1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5921F-5542-75AC-44C8-5AAEFA99B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683" y="2193062"/>
            <a:ext cx="4463301" cy="44134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817AFC-9A1F-BBBB-D292-70C50444605F}"/>
              </a:ext>
            </a:extLst>
          </p:cNvPr>
          <p:cNvSpPr/>
          <p:nvPr/>
        </p:nvSpPr>
        <p:spPr>
          <a:xfrm>
            <a:off x="339667" y="4029074"/>
            <a:ext cx="2689282" cy="2828925"/>
          </a:xfrm>
          <a:prstGeom prst="rect">
            <a:avLst/>
          </a:prstGeom>
          <a:solidFill>
            <a:srgbClr val="FCF7D0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34059" lvl="1" indent="-36703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Fiberglass</a:t>
            </a:r>
          </a:p>
          <a:p>
            <a:pPr marL="734059" lvl="1" indent="-36703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Mineral wool</a:t>
            </a:r>
          </a:p>
          <a:p>
            <a:pPr marL="734059" lvl="1" indent="-36703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Cellulose</a:t>
            </a:r>
          </a:p>
          <a:p>
            <a:pPr marL="734059" lvl="1" indent="-36703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Natural fibers</a:t>
            </a:r>
          </a:p>
          <a:p>
            <a:pPr marL="734059" lvl="1" indent="-36703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Polystyrene</a:t>
            </a:r>
          </a:p>
          <a:p>
            <a:pPr marL="734059" lvl="1" indent="-36703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Insulation facings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7C439A-8E20-C0FD-0E36-29290398C194}"/>
              </a:ext>
            </a:extLst>
          </p:cNvPr>
          <p:cNvSpPr/>
          <p:nvPr/>
        </p:nvSpPr>
        <p:spPr>
          <a:xfrm>
            <a:off x="3314487" y="4029074"/>
            <a:ext cx="2689282" cy="2828926"/>
          </a:xfrm>
          <a:prstGeom prst="rect">
            <a:avLst/>
          </a:prstGeom>
          <a:solidFill>
            <a:srgbClr val="FCF7D0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34059" lvl="1" indent="-36703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Polyisocyanurate</a:t>
            </a:r>
          </a:p>
          <a:p>
            <a:pPr marL="734059" lvl="1" indent="-36703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Polyurethane</a:t>
            </a:r>
          </a:p>
          <a:p>
            <a:pPr marL="734059" lvl="1" indent="-36703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Perlite</a:t>
            </a:r>
          </a:p>
          <a:p>
            <a:pPr marL="734059" lvl="1" indent="-36703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Cementitious foam</a:t>
            </a:r>
          </a:p>
          <a:p>
            <a:pPr marL="734059" lvl="1" indent="-36703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Phenolic foam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C15297-F61A-4172-B153-729EA9238852}"/>
              </a:ext>
            </a:extLst>
          </p:cNvPr>
          <p:cNvSpPr/>
          <p:nvPr/>
        </p:nvSpPr>
        <p:spPr>
          <a:xfrm>
            <a:off x="8572548" y="526427"/>
            <a:ext cx="3619452" cy="532903"/>
          </a:xfrm>
          <a:prstGeom prst="rect">
            <a:avLst/>
          </a:prstGeom>
          <a:solidFill>
            <a:srgbClr val="DAE0FE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</a:pPr>
            <a:r>
              <a:rPr lang="en-IN" sz="2800" b="1"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Reduce the room load</a:t>
            </a:r>
          </a:p>
        </p:txBody>
      </p:sp>
    </p:spTree>
    <p:extLst>
      <p:ext uri="{BB962C8B-B14F-4D97-AF65-F5344CB8AC3E}">
        <p14:creationId xmlns:p14="http://schemas.microsoft.com/office/powerpoint/2010/main" val="1628407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d9db3ce-2b50-4962-b5de-c7fcc552257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D5990CCD18A49449DE021C65F1A21F9" ma:contentTypeVersion="10" ma:contentTypeDescription="Create a new document." ma:contentTypeScope="" ma:versionID="bd6ef37190ffb09cce1fda90a774df9f">
  <xsd:schema xmlns:xsd="http://www.w3.org/2001/XMLSchema" xmlns:xs="http://www.w3.org/2001/XMLSchema" xmlns:p="http://schemas.microsoft.com/office/2006/metadata/properties" xmlns:ns3="ad9db3ce-2b50-4962-b5de-c7fcc552257e" targetNamespace="http://schemas.microsoft.com/office/2006/metadata/properties" ma:root="true" ma:fieldsID="b4d3dcb2fd0612036d92490fe94c2f83" ns3:_="">
    <xsd:import namespace="ad9db3ce-2b50-4962-b5de-c7fcc552257e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GenerationTime" minOccurs="0"/>
                <xsd:element ref="ns3:MediaServiceEventHashCode" minOccurs="0"/>
                <xsd:element ref="ns3:MediaServiceSystem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9db3ce-2b50-4962-b5de-c7fcc552257e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ystemTags" ma:index="1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F30D48A-2DFA-4BAA-9041-C36E4D994F5F}">
  <ds:schemaRefs>
    <ds:schemaRef ds:uri="ad9db3ce-2b50-4962-b5de-c7fcc552257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4A134F4-C69D-4628-9B27-01329BF7E430}">
  <ds:schemaRefs>
    <ds:schemaRef ds:uri="ad9db3ce-2b50-4962-b5de-c7fcc552257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B3E943C-6496-406B-B490-69662F22752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Application>Microsoft Office PowerPoint</Application>
  <PresentationFormat>Widescreen</PresentationFormat>
  <Slides>28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Educational subjects 16x9</vt:lpstr>
      <vt:lpstr>EN 410 Energy Management</vt:lpstr>
      <vt:lpstr>Psychometric process</vt:lpstr>
      <vt:lpstr>Summer Air Conditioning System </vt:lpstr>
      <vt:lpstr>Cooling and Dehumidification</vt:lpstr>
      <vt:lpstr>Vapor Compression Refrigeration system </vt:lpstr>
      <vt:lpstr>Refrigerants</vt:lpstr>
      <vt:lpstr>Estimate the energy demand (EER) of an air-conditioner </vt:lpstr>
      <vt:lpstr>Strategies of Net Zero Buildings - Space Cooling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Economizer</vt:lpstr>
      <vt:lpstr>Energy Recovery Ventilator</vt:lpstr>
      <vt:lpstr>Cold Storage</vt:lpstr>
      <vt:lpstr>Radiant cooling system </vt:lpstr>
      <vt:lpstr>Evaporative cooling </vt:lpstr>
      <vt:lpstr>PowerPoint Presentation</vt:lpstr>
      <vt:lpstr>PowerPoint Presentation</vt:lpstr>
      <vt:lpstr>PowerPoint Presentation</vt:lpstr>
      <vt:lpstr>PowerPoint Presentation</vt:lpstr>
      <vt:lpstr>Geothermal cooling</vt:lpstr>
      <vt:lpstr>PowerPoint Presentation</vt:lpstr>
      <vt:lpstr>PowerPoint Presentation</vt:lpstr>
      <vt:lpstr>Wind tower </vt:lpstr>
      <vt:lpstr>References 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pavit</dc:creator>
  <cp:revision>1</cp:revision>
  <dcterms:created xsi:type="dcterms:W3CDTF">2023-01-22T10:32:15Z</dcterms:created>
  <dcterms:modified xsi:type="dcterms:W3CDTF">2025-04-27T10:15:45Z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0x0101008D5990CCD18A49449DE021C65F1A21F9</vt:lpwstr>
  </property>
</Properties>
</file>